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8.xml" ContentType="application/vnd.openxmlformats-officedocument.theme+xml"/>
  <Override PartName="/ppt/theme/theme11.xml" ContentType="application/vnd.openxmlformats-officedocument.theme+xml"/>
  <Override PartName="/ppt/theme/theme10.xml" ContentType="application/vnd.openxmlformats-officedocument.them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_rels/slide37.xml.rels" ContentType="application/vnd.openxmlformats-package.relationships+xml"/>
  <Override PartName="/ppt/slides/_rels/slide42.xml.rels" ContentType="application/vnd.openxmlformats-package.relationships+xml"/>
  <Override PartName="/ppt/slides/_rels/slide27.xml.rels" ContentType="application/vnd.openxmlformats-package.relationships+xml"/>
  <Override PartName="/ppt/slides/_rels/slide44.xml.rels" ContentType="application/vnd.openxmlformats-package.relationships+xml"/>
  <Override PartName="/ppt/slides/_rels/slide38.xml.rels" ContentType="application/vnd.openxmlformats-package.relationships+xml"/>
  <Override PartName="/ppt/slides/_rels/slide41.xml.rels" ContentType="application/vnd.openxmlformats-package.relationships+xml"/>
  <Override PartName="/ppt/slides/_rels/slide29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3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40.xml.rels" ContentType="application/vnd.openxmlformats-package.relationships+xml"/>
  <Override PartName="/ppt/slides/_rels/slide7.xml.rels" ContentType="application/vnd.openxmlformats-package.relationships+xml"/>
  <Override PartName="/ppt/slides/_rels/slide16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12.xml.rels" ContentType="application/vnd.openxmlformats-package.relationships+xml"/>
  <Override PartName="/ppt/slides/_rels/slide31.xml.rels" ContentType="application/vnd.openxmlformats-package.relationships+xml"/>
  <Override PartName="/ppt/slides/_rels/slide1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43.xml.rels" ContentType="application/vnd.openxmlformats-package.relationships+xml"/>
  <Override PartName="/ppt/slides/_rels/slide1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36.xml.rels" ContentType="application/vnd.openxmlformats-package.relationships+xml"/>
  <Override PartName="/ppt/slides/_rels/slide30.xml.rels" ContentType="application/vnd.openxmlformats-package.relationship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24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26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3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Masters/_rels/slideMaster97.xml.rels" ContentType="application/vnd.openxmlformats-package.relationships+xml"/>
  <Override PartName="/ppt/slideMasters/_rels/slideMaster73.xml.rels" ContentType="application/vnd.openxmlformats-package.relationships+xml"/>
  <Override PartName="/ppt/slideMasters/_rels/slideMaster85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61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21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09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6.xml.rels" ContentType="application/vnd.openxmlformats-package.relationships+xml"/>
  <Override PartName="/ppt/slideLayouts/slideLayout7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18.xml" ContentType="application/vnd.openxmlformats-officedocument.presentationml.slideLayout+xml"/>
  <Override PartName="/ppt/media/image1.png" ContentType="image/png"/>
  <Override PartName="/ppt/media/image8.png" ContentType="image/png"/>
  <Override PartName="/ppt/media/image16.png" ContentType="image/png"/>
  <Override PartName="/ppt/media/image5.gif" ContentType="image/gif"/>
  <Override PartName="/ppt/media/image11.png" ContentType="image/png"/>
  <Override PartName="/ppt/media/image17.png" ContentType="image/png"/>
  <Override PartName="/ppt/media/image6.jpeg" ContentType="image/jpeg"/>
  <Override PartName="/ppt/media/image21.png" ContentType="image/png"/>
  <Override PartName="/ppt/media/image13.png" ContentType="image/png"/>
  <Override PartName="/ppt/media/image2.gif" ContentType="image/gif"/>
  <Override PartName="/ppt/media/image4.png" ContentType="image/png"/>
  <Override PartName="/ppt/media/image14.png" ContentType="image/png"/>
  <Override PartName="/ppt/media/image10.png" ContentType="image/png"/>
  <Override PartName="/ppt/media/image18.png" ContentType="image/png"/>
  <Override PartName="/ppt/media/image7.gif" ContentType="image/gif"/>
  <Override PartName="/ppt/media/image15.png" ContentType="image/png"/>
  <Override PartName="/ppt/media/image9.png" ContentType="image/png"/>
  <Override PartName="/ppt/media/image19.png" ContentType="image/png"/>
  <Override PartName="/ppt/media/image20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3.xml"/><Relationship Id="rId4" Type="http://schemas.openxmlformats.org/officeDocument/2006/relationships/slideMaster" Target="slideMasters/slideMaster25.xml"/><Relationship Id="rId5" Type="http://schemas.openxmlformats.org/officeDocument/2006/relationships/slideMaster" Target="slideMasters/slideMaster37.xml"/><Relationship Id="rId6" Type="http://schemas.openxmlformats.org/officeDocument/2006/relationships/slideMaster" Target="slideMasters/slideMaster49.xml"/><Relationship Id="rId7" Type="http://schemas.openxmlformats.org/officeDocument/2006/relationships/slideMaster" Target="slideMasters/slideMaster61.xml"/><Relationship Id="rId8" Type="http://schemas.openxmlformats.org/officeDocument/2006/relationships/slideMaster" Target="slideMasters/slideMaster73.xml"/><Relationship Id="rId9" Type="http://schemas.openxmlformats.org/officeDocument/2006/relationships/slideMaster" Target="slideMasters/slideMaster85.xml"/><Relationship Id="rId10" Type="http://schemas.openxmlformats.org/officeDocument/2006/relationships/slideMaster" Target="slideMasters/slideMaster97.xml"/><Relationship Id="rId11" Type="http://schemas.openxmlformats.org/officeDocument/2006/relationships/slideMaster" Target="slideMasters/slideMaster109.xml"/><Relationship Id="rId12" Type="http://schemas.openxmlformats.org/officeDocument/2006/relationships/slideMaster" Target="slideMasters/slideMaster12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9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1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3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5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64793B7-B106-4E70-B38B-F80F8430E7B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1"/>
          <p:cNvSpPr>
            <a:spLocks noGrp="1"/>
          </p:cNvSpPr>
          <p:nvPr>
            <p:ph type="ftr" idx="1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sldNum" idx="2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0D65FF9-1ED6-456C-BBAA-8CEE3F30D7F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0" name="PlaceHolder 8"/>
          <p:cNvSpPr>
            <a:spLocks noGrp="1"/>
          </p:cNvSpPr>
          <p:nvPr>
            <p:ph type="ftr" idx="17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1" name="PlaceHolder 9"/>
          <p:cNvSpPr>
            <a:spLocks noGrp="1"/>
          </p:cNvSpPr>
          <p:nvPr>
            <p:ph type="sldNum" idx="17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4C5E798-4176-4E16-9D5E-D05014D4DDC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4" name="PlaceHolder 1"/>
          <p:cNvSpPr>
            <a:spLocks noGrp="1"/>
          </p:cNvSpPr>
          <p:nvPr>
            <p:ph type="ftr" idx="17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95" name="PlaceHolder 2"/>
          <p:cNvSpPr>
            <a:spLocks noGrp="1"/>
          </p:cNvSpPr>
          <p:nvPr>
            <p:ph type="sldNum" idx="17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C55FC5B-8A3B-4651-8D09-181408C653E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9" name="PlaceHolder 2"/>
          <p:cNvSpPr>
            <a:spLocks noGrp="1"/>
          </p:cNvSpPr>
          <p:nvPr>
            <p:ph type="ftr" idx="17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0" name="PlaceHolder 3"/>
          <p:cNvSpPr>
            <a:spLocks noGrp="1"/>
          </p:cNvSpPr>
          <p:nvPr>
            <p:ph type="sldNum" idx="18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E5BFAE5-8CC7-40CB-AC3C-0688A116EF2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5" name="PlaceHolder 3"/>
          <p:cNvSpPr>
            <a:spLocks noGrp="1"/>
          </p:cNvSpPr>
          <p:nvPr>
            <p:ph type="ftr" idx="18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06" name="PlaceHolder 4"/>
          <p:cNvSpPr>
            <a:spLocks noGrp="1"/>
          </p:cNvSpPr>
          <p:nvPr>
            <p:ph type="sldNum" idx="18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31C3DD-5657-4C78-9001-124F473CA13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2" name="PlaceHolder 4"/>
          <p:cNvSpPr>
            <a:spLocks noGrp="1"/>
          </p:cNvSpPr>
          <p:nvPr>
            <p:ph type="ftr" idx="18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3" name="PlaceHolder 5"/>
          <p:cNvSpPr>
            <a:spLocks noGrp="1"/>
          </p:cNvSpPr>
          <p:nvPr>
            <p:ph type="sldNum" idx="18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72A4EEC-78B6-444E-8C4E-68D570CBAD7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7" name="PlaceHolder 2"/>
          <p:cNvSpPr>
            <a:spLocks noGrp="1"/>
          </p:cNvSpPr>
          <p:nvPr>
            <p:ph type="ftr" idx="18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8" name="PlaceHolder 3"/>
          <p:cNvSpPr>
            <a:spLocks noGrp="1"/>
          </p:cNvSpPr>
          <p:nvPr>
            <p:ph type="sldNum" idx="18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5ADA56-B1AB-4FC7-8A24-00947CD269B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1" name="PlaceHolder 1"/>
          <p:cNvSpPr>
            <a:spLocks noGrp="1"/>
          </p:cNvSpPr>
          <p:nvPr>
            <p:ph type="ftr" idx="18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22" name="PlaceHolder 2"/>
          <p:cNvSpPr>
            <a:spLocks noGrp="1"/>
          </p:cNvSpPr>
          <p:nvPr>
            <p:ph type="sldNum" idx="18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7F1938-4B22-457B-85F7-14A2C6CA17D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9" name="PlaceHolder 5"/>
          <p:cNvSpPr>
            <a:spLocks noGrp="1"/>
          </p:cNvSpPr>
          <p:nvPr>
            <p:ph type="ftr" idx="18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0" name="PlaceHolder 6"/>
          <p:cNvSpPr>
            <a:spLocks noGrp="1"/>
          </p:cNvSpPr>
          <p:nvPr>
            <p:ph type="sldNum" idx="19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06083BC-9D7E-4F5D-B5DD-2FEE62D8AB6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7" name="PlaceHolder 5"/>
          <p:cNvSpPr>
            <a:spLocks noGrp="1"/>
          </p:cNvSpPr>
          <p:nvPr>
            <p:ph type="ftr" idx="19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8" name="PlaceHolder 6"/>
          <p:cNvSpPr>
            <a:spLocks noGrp="1"/>
          </p:cNvSpPr>
          <p:nvPr>
            <p:ph type="sldNum" idx="19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85925A-C752-47E2-821C-CB96A4240AC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5" name="PlaceHolder 5"/>
          <p:cNvSpPr>
            <a:spLocks noGrp="1"/>
          </p:cNvSpPr>
          <p:nvPr>
            <p:ph type="ftr" idx="19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6" name="PlaceHolder 6"/>
          <p:cNvSpPr>
            <a:spLocks noGrp="1"/>
          </p:cNvSpPr>
          <p:nvPr>
            <p:ph type="sldNum" idx="19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02CA52-2988-4B2E-9082-4BA394DA90B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2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2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F0D1E4A-15D7-434E-B4E6-DD1DC7BD51D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2" name="PlaceHolder 4"/>
          <p:cNvSpPr>
            <a:spLocks noGrp="1"/>
          </p:cNvSpPr>
          <p:nvPr>
            <p:ph type="ftr" idx="19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3" name="PlaceHolder 5"/>
          <p:cNvSpPr>
            <a:spLocks noGrp="1"/>
          </p:cNvSpPr>
          <p:nvPr>
            <p:ph type="sldNum" idx="19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453FE68-1509-41E7-A87C-F3147905F77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1" name="PlaceHolder 6"/>
          <p:cNvSpPr>
            <a:spLocks noGrp="1"/>
          </p:cNvSpPr>
          <p:nvPr>
            <p:ph type="ftr" idx="19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2" name="PlaceHolder 7"/>
          <p:cNvSpPr>
            <a:spLocks noGrp="1"/>
          </p:cNvSpPr>
          <p:nvPr>
            <p:ph type="sldNum" idx="19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857E9E-4D70-4186-B359-A199F5BD2B8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2" name="PlaceHolder 8"/>
          <p:cNvSpPr>
            <a:spLocks noGrp="1"/>
          </p:cNvSpPr>
          <p:nvPr>
            <p:ph type="ftr" idx="19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3" name="PlaceHolder 9"/>
          <p:cNvSpPr>
            <a:spLocks noGrp="1"/>
          </p:cNvSpPr>
          <p:nvPr>
            <p:ph type="sldNum" idx="20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FDAC6B-D082-4417-8983-CF2CDD0D6CC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6" name="PlaceHolder 1"/>
          <p:cNvSpPr>
            <a:spLocks noGrp="1"/>
          </p:cNvSpPr>
          <p:nvPr>
            <p:ph type="ftr" idx="20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7" name="PlaceHolder 2"/>
          <p:cNvSpPr>
            <a:spLocks noGrp="1"/>
          </p:cNvSpPr>
          <p:nvPr>
            <p:ph type="sldNum" idx="20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E104CF3-61C6-45A2-A39A-2F82C785843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8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li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di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xt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9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3" name="PlaceHolder 2"/>
          <p:cNvSpPr>
            <a:spLocks noGrp="1"/>
          </p:cNvSpPr>
          <p:nvPr>
            <p:ph type="ftr" idx="20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4" name="PlaceHolder 3"/>
          <p:cNvSpPr>
            <a:spLocks noGrp="1"/>
          </p:cNvSpPr>
          <p:nvPr>
            <p:ph type="sldNum" idx="20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14EEE0B-31FA-46EB-BC79-B4A5FF138E6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9" name="PlaceHolder 3"/>
          <p:cNvSpPr>
            <a:spLocks noGrp="1"/>
          </p:cNvSpPr>
          <p:nvPr>
            <p:ph type="ftr" idx="20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0" name="PlaceHolder 4"/>
          <p:cNvSpPr>
            <a:spLocks noGrp="1"/>
          </p:cNvSpPr>
          <p:nvPr>
            <p:ph type="sldNum" idx="20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707F766-0DCC-4D32-8685-EBEAF1D09AA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6" name="PlaceHolder 4"/>
          <p:cNvSpPr>
            <a:spLocks noGrp="1"/>
          </p:cNvSpPr>
          <p:nvPr>
            <p:ph type="ftr" idx="20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97" name="PlaceHolder 5"/>
          <p:cNvSpPr>
            <a:spLocks noGrp="1"/>
          </p:cNvSpPr>
          <p:nvPr>
            <p:ph type="sldNum" idx="20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B1B291-1665-470E-85FC-B1A57C43D8C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1" name="PlaceHolder 2"/>
          <p:cNvSpPr>
            <a:spLocks noGrp="1"/>
          </p:cNvSpPr>
          <p:nvPr>
            <p:ph type="ftr" idx="20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2" name="PlaceHolder 3"/>
          <p:cNvSpPr>
            <a:spLocks noGrp="1"/>
          </p:cNvSpPr>
          <p:nvPr>
            <p:ph type="sldNum" idx="21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60E63E-B148-4D18-B46E-5A0AD3BBB99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5" name="PlaceHolder 1"/>
          <p:cNvSpPr>
            <a:spLocks noGrp="1"/>
          </p:cNvSpPr>
          <p:nvPr>
            <p:ph type="ftr" idx="21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 type="sldNum" idx="21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27C0F8-FD56-4F8B-A8F6-384A2790665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3" name="PlaceHolder 5"/>
          <p:cNvSpPr>
            <a:spLocks noGrp="1"/>
          </p:cNvSpPr>
          <p:nvPr>
            <p:ph type="ftr" idx="21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4" name="PlaceHolder 6"/>
          <p:cNvSpPr>
            <a:spLocks noGrp="1"/>
          </p:cNvSpPr>
          <p:nvPr>
            <p:ph type="sldNum" idx="21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DD8BEF-D534-45AB-8C69-5F1A869AAAA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2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0A827B-E007-45E5-BA18-16F789E25F2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 type="ftr" idx="21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 type="sldNum" idx="21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94B769-6C51-4E51-B8C3-E0353E3A36E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PlaceHolder 5"/>
          <p:cNvSpPr>
            <a:spLocks noGrp="1"/>
          </p:cNvSpPr>
          <p:nvPr>
            <p:ph type="ftr" idx="21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0" name="PlaceHolder 6"/>
          <p:cNvSpPr>
            <a:spLocks noGrp="1"/>
          </p:cNvSpPr>
          <p:nvPr>
            <p:ph type="sldNum" idx="21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6751E6-1FB5-473B-B96A-C706BABCAD7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PlaceHolder 4"/>
          <p:cNvSpPr>
            <a:spLocks noGrp="1"/>
          </p:cNvSpPr>
          <p:nvPr>
            <p:ph type="ftr" idx="21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37" name="PlaceHolder 5"/>
          <p:cNvSpPr>
            <a:spLocks noGrp="1"/>
          </p:cNvSpPr>
          <p:nvPr>
            <p:ph type="sldNum" idx="22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8B2FA7B-FD7C-474B-9850-8799DB4C8D6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5" name="PlaceHolder 6"/>
          <p:cNvSpPr>
            <a:spLocks noGrp="1"/>
          </p:cNvSpPr>
          <p:nvPr>
            <p:ph type="ftr" idx="22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46" name="PlaceHolder 7"/>
          <p:cNvSpPr>
            <a:spLocks noGrp="1"/>
          </p:cNvSpPr>
          <p:nvPr>
            <p:ph type="sldNum" idx="22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CCE55CA-F0C4-4295-971F-29E321B0B0E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6" name="PlaceHolder 8"/>
          <p:cNvSpPr>
            <a:spLocks noGrp="1"/>
          </p:cNvSpPr>
          <p:nvPr>
            <p:ph type="ftr" idx="22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57" name="PlaceHolder 9"/>
          <p:cNvSpPr>
            <a:spLocks noGrp="1"/>
          </p:cNvSpPr>
          <p:nvPr>
            <p:ph type="sldNum" idx="22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714D41B-D7B7-401B-A3A8-3FD07C2ABE5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0" name="PlaceHolder 1"/>
          <p:cNvSpPr>
            <a:spLocks noGrp="1"/>
          </p:cNvSpPr>
          <p:nvPr>
            <p:ph type="ftr" idx="22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1" name="PlaceHolder 2"/>
          <p:cNvSpPr>
            <a:spLocks noGrp="1"/>
          </p:cNvSpPr>
          <p:nvPr>
            <p:ph type="sldNum" idx="22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BFF2CA-8C73-4EF0-B203-0485596D4AD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5" name="PlaceHolder 2"/>
          <p:cNvSpPr>
            <a:spLocks noGrp="1"/>
          </p:cNvSpPr>
          <p:nvPr>
            <p:ph type="ftr" idx="22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66" name="PlaceHolder 3"/>
          <p:cNvSpPr>
            <a:spLocks noGrp="1"/>
          </p:cNvSpPr>
          <p:nvPr>
            <p:ph type="sldNum" idx="22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836B284-C048-4F20-8AAA-9B56B87FB3B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1" name="PlaceHolder 3"/>
          <p:cNvSpPr>
            <a:spLocks noGrp="1"/>
          </p:cNvSpPr>
          <p:nvPr>
            <p:ph type="ftr" idx="22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2" name="PlaceHolder 4"/>
          <p:cNvSpPr>
            <a:spLocks noGrp="1"/>
          </p:cNvSpPr>
          <p:nvPr>
            <p:ph type="sldNum" idx="23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1207C9-B68A-40F1-B550-39A0FFCA72B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8" name="PlaceHolder 4"/>
          <p:cNvSpPr>
            <a:spLocks noGrp="1"/>
          </p:cNvSpPr>
          <p:nvPr>
            <p:ph type="ftr" idx="23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79" name="PlaceHolder 5"/>
          <p:cNvSpPr>
            <a:spLocks noGrp="1"/>
          </p:cNvSpPr>
          <p:nvPr>
            <p:ph type="sldNum" idx="23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FC55C60-1E9E-458B-A2B9-159344A3BD6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1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3" name="PlaceHolder 2"/>
          <p:cNvSpPr>
            <a:spLocks noGrp="1"/>
          </p:cNvSpPr>
          <p:nvPr>
            <p:ph type="ftr" idx="23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4" name="PlaceHolder 3"/>
          <p:cNvSpPr>
            <a:spLocks noGrp="1"/>
          </p:cNvSpPr>
          <p:nvPr>
            <p:ph type="sldNum" idx="23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D831623-5E4C-4BAD-8919-5A95EC5D981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B50DC200-719E-434E-B696-E9E9896D649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1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7" name="PlaceHolder 1"/>
          <p:cNvSpPr>
            <a:spLocks noGrp="1"/>
          </p:cNvSpPr>
          <p:nvPr>
            <p:ph type="ftr" idx="23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88" name="PlaceHolder 2"/>
          <p:cNvSpPr>
            <a:spLocks noGrp="1"/>
          </p:cNvSpPr>
          <p:nvPr>
            <p:ph type="sldNum" idx="23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A1C151C-F3C1-4FD2-9B7A-2696A499BA2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5" name="PlaceHolder 5"/>
          <p:cNvSpPr>
            <a:spLocks noGrp="1"/>
          </p:cNvSpPr>
          <p:nvPr>
            <p:ph type="ftr" idx="23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96" name="PlaceHolder 6"/>
          <p:cNvSpPr>
            <a:spLocks noGrp="1"/>
          </p:cNvSpPr>
          <p:nvPr>
            <p:ph type="sldNum" idx="23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42C044-210B-4F6E-AAB6-BE340796E60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3" name="PlaceHolder 5"/>
          <p:cNvSpPr>
            <a:spLocks noGrp="1"/>
          </p:cNvSpPr>
          <p:nvPr>
            <p:ph type="ftr" idx="23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4" name="PlaceHolder 6"/>
          <p:cNvSpPr>
            <a:spLocks noGrp="1"/>
          </p:cNvSpPr>
          <p:nvPr>
            <p:ph type="sldNum" idx="24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59E6558-72C9-49DD-A86C-E4346958766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4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A46B549D-D75C-4705-8764-14F3C212BED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F2D95446-3CD6-435A-A901-E1A3D9AABB2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E1B2CEA5-92FD-4278-AF49-8DA4C1080B8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EF035D01-D6EF-4E98-921A-0F39FA36578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914F3CF8-DD45-4B84-BA04-B3ED63EACF0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1727B6B9-5008-4D02-9A76-202DA8F7F13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861D91-ED3D-4272-8474-04AAC9E1120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49393B17-293E-4D48-ACD3-E788297F682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1BD9F16F-2B93-4C08-A148-35DCFFAFDEC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text </a:t>
            </a: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</a:t>
            </a: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ev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en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utl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 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ve</a:t>
            </a: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3851832D-9443-41BA-B043-1BDAA72FE48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A211C0D8-B7DD-4270-8D52-D264C43BDB7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"/>
          <p:cNvSpPr/>
          <p:nvPr/>
        </p:nvSpPr>
        <p:spPr>
          <a:xfrm flipH="1" flipV="1">
            <a:off x="-10800" y="4489200"/>
            <a:ext cx="10074600" cy="116460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"/>
          <p:cNvSpPr/>
          <p:nvPr/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"/>
          <p:cNvSpPr/>
          <p:nvPr/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771D2727-02FE-4547-9855-CF210A41B10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ftr" idx="2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sldNum" idx="2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89464C-EF32-4334-8F50-5C4EC6F1761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 idx="2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 idx="2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96B34C-CE86-4C03-86CB-4C30068C3B4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ftr" idx="2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sldNum" idx="3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8BE5952-6878-4EA3-BA50-951CFBFA5CB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8"/>
          <p:cNvSpPr>
            <a:spLocks noGrp="1"/>
          </p:cNvSpPr>
          <p:nvPr>
            <p:ph type="ftr" idx="3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1" name="PlaceHolder 9"/>
          <p:cNvSpPr>
            <a:spLocks noGrp="1"/>
          </p:cNvSpPr>
          <p:nvPr>
            <p:ph type="sldNum" idx="3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A48407-58F8-4F93-B9E9-7DADC752BB7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4" name="PlaceHolder 1"/>
          <p:cNvSpPr>
            <a:spLocks noGrp="1"/>
          </p:cNvSpPr>
          <p:nvPr>
            <p:ph type="ftr" idx="3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sldNum" idx="3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A9F5B44-6DAA-457D-B079-C0130957E41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7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C98987F-84AC-4ED2-90D4-92C9E6882BC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ftr" idx="3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3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383F358-345B-4C3E-88D4-E001AFE549A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ftr" idx="3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sldNum" idx="3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B20E03-5DD4-4553-8202-D74F4D1E218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ftr" idx="3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sldNum" idx="4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0D04A7-254C-4591-B6DA-CD1A1988D51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ftr" idx="4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4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54C00B-E7F5-441E-9306-1D9590A48E3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PlaceHolder 1"/>
          <p:cNvSpPr>
            <a:spLocks noGrp="1"/>
          </p:cNvSpPr>
          <p:nvPr>
            <p:ph type="ftr" idx="4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sldNum" idx="4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3FAE81-687D-41B3-BB56-E67F16CE5E1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ftr" idx="4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sldNum" idx="4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92E87FC-1491-46AD-9AFF-AEAB32F53491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ftr" idx="4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sldNum" idx="4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8C18D9-B735-4256-A0F4-4E3D8367824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 type="ftr" idx="4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8" name="PlaceHolder 6"/>
          <p:cNvSpPr>
            <a:spLocks noGrp="1"/>
          </p:cNvSpPr>
          <p:nvPr>
            <p:ph type="sldNum" idx="5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E1AE24-9A13-4A95-ABD7-E48F11103D0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ftr" idx="5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sldNum" idx="5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8E62B9F-A042-42EB-A3C2-B13CAE6229F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ftr" idx="5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sldNum" idx="5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2B3C2A-EA89-4256-900E-0AD5032D5E15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8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9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1448924-618C-4FC9-9C02-CE925EBA6A8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4" name="PlaceHolder 8"/>
          <p:cNvSpPr>
            <a:spLocks noGrp="1"/>
          </p:cNvSpPr>
          <p:nvPr>
            <p:ph type="ftr" idx="5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5" name="PlaceHolder 9"/>
          <p:cNvSpPr>
            <a:spLocks noGrp="1"/>
          </p:cNvSpPr>
          <p:nvPr>
            <p:ph type="sldNum" idx="5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A7B1AF-6A03-454A-A479-BA0C3A5B76A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ftr" idx="5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sldNum" idx="5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EB6AAC1-86D3-4C40-9E4B-5B151957B83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ftr" idx="5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sldNum" idx="6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9A7F1E4-8E29-4F4F-B6BC-88721EDFDA7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ftr" idx="6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sldNum" idx="6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351F42-A375-438E-B213-B666FDC4963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ftr" idx="6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sldNum" idx="6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BCC5CD-388F-4210-BBC8-EC6113BBBFE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ftr" idx="6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sldNum" idx="6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BEC7618-E547-45BD-B868-074875068B5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ftr" idx="6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sldNum" idx="6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328FB34-2DDF-4FBD-948D-9FB02D6463F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5" name="PlaceHolder 5"/>
          <p:cNvSpPr>
            <a:spLocks noGrp="1"/>
          </p:cNvSpPr>
          <p:nvPr>
            <p:ph type="ftr" idx="6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6" name="PlaceHolder 6"/>
          <p:cNvSpPr>
            <a:spLocks noGrp="1"/>
          </p:cNvSpPr>
          <p:nvPr>
            <p:ph type="sldNum" idx="7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855AA2-443A-4370-8EE3-AFBC119724E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ftr" idx="7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4" name="PlaceHolder 6"/>
          <p:cNvSpPr>
            <a:spLocks noGrp="1"/>
          </p:cNvSpPr>
          <p:nvPr>
            <p:ph type="sldNum" idx="7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4DF93B-689E-46B3-8796-16CE3BB13A4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1" name="PlaceHolder 5"/>
          <p:cNvSpPr>
            <a:spLocks noGrp="1"/>
          </p:cNvSpPr>
          <p:nvPr>
            <p:ph type="ftr" idx="7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2" name="PlaceHolder 6"/>
          <p:cNvSpPr>
            <a:spLocks noGrp="1"/>
          </p:cNvSpPr>
          <p:nvPr>
            <p:ph type="sldNum" idx="7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B6905E6-4BD9-478D-8507-A85E867EE9A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ftr" idx="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 idx="1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2E52222-2678-458D-942F-833CB80A982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ftr" idx="7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sldNum" idx="7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E6F3E96-880E-4CA3-9626-51D6AE0A49E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PlaceHolder 6"/>
          <p:cNvSpPr>
            <a:spLocks noGrp="1"/>
          </p:cNvSpPr>
          <p:nvPr>
            <p:ph type="ftr" idx="7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8" name="PlaceHolder 7"/>
          <p:cNvSpPr>
            <a:spLocks noGrp="1"/>
          </p:cNvSpPr>
          <p:nvPr>
            <p:ph type="sldNum" idx="7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34003A-74D1-46BF-816B-6E25DBCB61F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8" name="PlaceHolder 8"/>
          <p:cNvSpPr>
            <a:spLocks noGrp="1"/>
          </p:cNvSpPr>
          <p:nvPr>
            <p:ph type="ftr" idx="7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9" name="PlaceHolder 9"/>
          <p:cNvSpPr>
            <a:spLocks noGrp="1"/>
          </p:cNvSpPr>
          <p:nvPr>
            <p:ph type="sldNum" idx="8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3E0B3E1-507F-4552-B68B-CE70FB0BE07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PlaceHolder 1"/>
          <p:cNvSpPr>
            <a:spLocks noGrp="1"/>
          </p:cNvSpPr>
          <p:nvPr>
            <p:ph type="ftr" idx="8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Num" idx="8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037A3E-B6B8-4BB2-80E0-EDB971E40AC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to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</a:t>
            </a: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ftr" idx="8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8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10F1AC5-8665-47B9-8CAE-12E83A717FF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ftr" idx="8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sldNum" idx="8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2FB8F5B-44D5-4C35-94AA-E5C4CECD1D3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ftr" idx="8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sldNum" idx="8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2747E5-C02A-41A7-B4A0-5BBCF6DEC78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ftr" idx="8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9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FCF9A0-9A85-48D8-9596-4C4997FC075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1" name="PlaceHolder 1"/>
          <p:cNvSpPr>
            <a:spLocks noGrp="1"/>
          </p:cNvSpPr>
          <p:nvPr>
            <p:ph type="ftr" idx="9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ldNum" idx="9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721F929-F5AC-42D5-9547-7CB6A2B5C1A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ftr" idx="9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sldNum" idx="9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740791E-3047-4302-9667-4A5509792AC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ftr" idx="1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sldNum" idx="1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ADDEEE4-C18F-4F89-9874-3514A616AC5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7" name="PlaceHolder 5"/>
          <p:cNvSpPr>
            <a:spLocks noGrp="1"/>
          </p:cNvSpPr>
          <p:nvPr>
            <p:ph type="ftr" idx="9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8" name="PlaceHolder 6"/>
          <p:cNvSpPr>
            <a:spLocks noGrp="1"/>
          </p:cNvSpPr>
          <p:nvPr>
            <p:ph type="sldNum" idx="9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D055E5C-D453-4D49-9DD7-55CF533068E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5" name="PlaceHolder 5"/>
          <p:cNvSpPr>
            <a:spLocks noGrp="1"/>
          </p:cNvSpPr>
          <p:nvPr>
            <p:ph type="ftr" idx="9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6" name="PlaceHolder 6"/>
          <p:cNvSpPr>
            <a:spLocks noGrp="1"/>
          </p:cNvSpPr>
          <p:nvPr>
            <p:ph type="sldNum" idx="9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ECC7F72-6219-45E5-9DA6-B00FB10FED3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ftr" idx="9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3" name="PlaceHolder 5"/>
          <p:cNvSpPr>
            <a:spLocks noGrp="1"/>
          </p:cNvSpPr>
          <p:nvPr>
            <p:ph type="sldNum" idx="10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9653755-8FE3-4DF5-BC7C-A73BDB01D27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1" name="PlaceHolder 6"/>
          <p:cNvSpPr>
            <a:spLocks noGrp="1"/>
          </p:cNvSpPr>
          <p:nvPr>
            <p:ph type="ftr" idx="10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2" name="PlaceHolder 7"/>
          <p:cNvSpPr>
            <a:spLocks noGrp="1"/>
          </p:cNvSpPr>
          <p:nvPr>
            <p:ph type="sldNum" idx="10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77D3672-F8A7-4F1B-85CC-2A17B7619FB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ine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Lev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i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v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2" name="PlaceHolder 8"/>
          <p:cNvSpPr>
            <a:spLocks noGrp="1"/>
          </p:cNvSpPr>
          <p:nvPr>
            <p:ph type="ftr" idx="10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3" name="PlaceHolder 9"/>
          <p:cNvSpPr>
            <a:spLocks noGrp="1"/>
          </p:cNvSpPr>
          <p:nvPr>
            <p:ph type="sldNum" idx="10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DB879E-C14D-4539-A9B1-0882FFBA6C9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ftr" idx="10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sldNum" idx="10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95EE0E-17D0-4AB0-AD52-8B737631063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k to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edit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form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ftr" idx="10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10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D8BC8F-9E5A-4FD7-8D17-FB56DBA3B52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ftr" idx="10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sldNum" idx="11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F22FC60-B998-40E0-A492-03C097EFB8D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ftr" idx="11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5" name="PlaceHolder 5"/>
          <p:cNvSpPr>
            <a:spLocks noGrp="1"/>
          </p:cNvSpPr>
          <p:nvPr>
            <p:ph type="sldNum" idx="11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ACBA974-234A-4E1A-8CE7-D3A37CB6310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ftr" idx="11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1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19F5FB-ABA1-4D05-8FA2-277BCA44F56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1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1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D208044-02DD-47A6-A6E0-C47610092E0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1"/>
          <p:cNvSpPr>
            <a:spLocks noGrp="1"/>
          </p:cNvSpPr>
          <p:nvPr>
            <p:ph type="ftr" idx="11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 type="sldNum" idx="11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B83B65-1062-4153-83B4-CCD1C4A0314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ftr" idx="11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sldNum" idx="11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3013D99-81F4-4147-8DA3-3122FD09930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5"/>
          <p:cNvSpPr>
            <a:spLocks noGrp="1"/>
          </p:cNvSpPr>
          <p:nvPr>
            <p:ph type="ftr" idx="11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0" name="PlaceHolder 6"/>
          <p:cNvSpPr>
            <a:spLocks noGrp="1"/>
          </p:cNvSpPr>
          <p:nvPr>
            <p:ph type="sldNum" idx="12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6E3567-9E7F-4D86-9E56-5693C7DC2D7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PlaceHolder 5"/>
          <p:cNvSpPr>
            <a:spLocks noGrp="1"/>
          </p:cNvSpPr>
          <p:nvPr>
            <p:ph type="ftr" idx="12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98" name="PlaceHolder 6"/>
          <p:cNvSpPr>
            <a:spLocks noGrp="1"/>
          </p:cNvSpPr>
          <p:nvPr>
            <p:ph type="sldNum" idx="12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D938582-08AE-453F-A8D2-9654015F3204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ftr" idx="12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 type="sldNum" idx="12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E51D11-385C-440E-8BAB-AF0B45BFF04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 type="ftr" idx="12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4" name="PlaceHolder 7"/>
          <p:cNvSpPr>
            <a:spLocks noGrp="1"/>
          </p:cNvSpPr>
          <p:nvPr>
            <p:ph type="sldNum" idx="12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7E1962A-57C4-4768-B9DB-5A24B988A8B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PlaceHolder 8"/>
          <p:cNvSpPr>
            <a:spLocks noGrp="1"/>
          </p:cNvSpPr>
          <p:nvPr>
            <p:ph type="ftr" idx="12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5" name="PlaceHolder 9"/>
          <p:cNvSpPr>
            <a:spLocks noGrp="1"/>
          </p:cNvSpPr>
          <p:nvPr>
            <p:ph type="sldNum" idx="12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D66E94F-1CD6-42A0-BA63-89D62B098DE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PlaceHolder 1"/>
          <p:cNvSpPr>
            <a:spLocks noGrp="1"/>
          </p:cNvSpPr>
          <p:nvPr>
            <p:ph type="ftr" idx="12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sldNum" idx="13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02F677B-E367-4999-A03D-B27E65C1C926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 type="ftr" idx="13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13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4892A4F-5304-4EC7-844C-A7864908F68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ftr" idx="13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 type="sldNum" idx="13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70B9DB-AC38-4DAB-A7E6-84DB6F36DCE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ftr" idx="1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sldNum" idx="1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CDDBD9B-B449-4556-8AC7-0DFDA1661D9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 type="ftr" idx="13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9" name="PlaceHolder 5"/>
          <p:cNvSpPr>
            <a:spLocks noGrp="1"/>
          </p:cNvSpPr>
          <p:nvPr>
            <p:ph type="sldNum" idx="13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64CA32B-882C-4FF8-BE8C-FA222ED1D4A8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 type="ftr" idx="13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13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88FBC5B-3336-4A79-B213-F09E31973DF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PlaceHolder 1"/>
          <p:cNvSpPr>
            <a:spLocks noGrp="1"/>
          </p:cNvSpPr>
          <p:nvPr>
            <p:ph type="ftr" idx="13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8" name="PlaceHolder 2"/>
          <p:cNvSpPr>
            <a:spLocks noGrp="1"/>
          </p:cNvSpPr>
          <p:nvPr>
            <p:ph type="sldNum" idx="14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DFD774E-BA79-4CF3-A0C3-582A13B1C86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PlaceHolder 5"/>
          <p:cNvSpPr>
            <a:spLocks noGrp="1"/>
          </p:cNvSpPr>
          <p:nvPr>
            <p:ph type="ftr" idx="14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6" name="PlaceHolder 6"/>
          <p:cNvSpPr>
            <a:spLocks noGrp="1"/>
          </p:cNvSpPr>
          <p:nvPr>
            <p:ph type="sldNum" idx="14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0078D30-63D4-48C6-8FA4-7D0B6E64A0D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3" name="PlaceHolder 5"/>
          <p:cNvSpPr>
            <a:spLocks noGrp="1"/>
          </p:cNvSpPr>
          <p:nvPr>
            <p:ph type="ftr" idx="14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4" name="PlaceHolder 6"/>
          <p:cNvSpPr>
            <a:spLocks noGrp="1"/>
          </p:cNvSpPr>
          <p:nvPr>
            <p:ph type="sldNum" idx="14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EF37237-4972-43E8-98E6-601D14D04D6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PlaceHolder 5"/>
          <p:cNvSpPr>
            <a:spLocks noGrp="1"/>
          </p:cNvSpPr>
          <p:nvPr>
            <p:ph type="ftr" idx="14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2" name="PlaceHolder 6"/>
          <p:cNvSpPr>
            <a:spLocks noGrp="1"/>
          </p:cNvSpPr>
          <p:nvPr>
            <p:ph type="sldNum" idx="14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5A5E1B-DC49-4CEB-BAB6-9321D6618F2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8" name="PlaceHolder 4"/>
          <p:cNvSpPr>
            <a:spLocks noGrp="1"/>
          </p:cNvSpPr>
          <p:nvPr>
            <p:ph type="ftr" idx="14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9" name="PlaceHolder 5"/>
          <p:cNvSpPr>
            <a:spLocks noGrp="1"/>
          </p:cNvSpPr>
          <p:nvPr>
            <p:ph type="sldNum" idx="14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9237F7-B4A8-4B50-BD2C-347C9C81D92C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7" name="PlaceHolder 6"/>
          <p:cNvSpPr>
            <a:spLocks noGrp="1"/>
          </p:cNvSpPr>
          <p:nvPr>
            <p:ph type="ftr" idx="14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8" name="PlaceHolder 7"/>
          <p:cNvSpPr>
            <a:spLocks noGrp="1"/>
          </p:cNvSpPr>
          <p:nvPr>
            <p:ph type="sldNum" idx="15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63A0EB8-029D-4921-A364-ED8E45ED600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8"/>
          <p:cNvSpPr>
            <a:spLocks noGrp="1"/>
          </p:cNvSpPr>
          <p:nvPr>
            <p:ph type="ftr" idx="15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9" name="PlaceHolder 9"/>
          <p:cNvSpPr>
            <a:spLocks noGrp="1"/>
          </p:cNvSpPr>
          <p:nvPr>
            <p:ph type="sldNum" idx="15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2CA9559-6F56-49F5-92A6-7C213714F5CE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2" name="PlaceHolder 1"/>
          <p:cNvSpPr>
            <a:spLocks noGrp="1"/>
          </p:cNvSpPr>
          <p:nvPr>
            <p:ph type="ftr" idx="15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3" name="PlaceHolder 2"/>
          <p:cNvSpPr>
            <a:spLocks noGrp="1"/>
          </p:cNvSpPr>
          <p:nvPr>
            <p:ph type="sldNum" idx="15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7E27DD0-112D-41E9-B64E-19044FF3133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ftr" idx="1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sldNum" idx="1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B394DB-A548-41B4-818B-88AEA601A16F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5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ftr" idx="15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sldNum" idx="15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FA665F-B105-4CA2-967F-D45A22E2B9F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ftr" idx="15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4" name="PlaceHolder 4"/>
          <p:cNvSpPr>
            <a:spLocks noGrp="1"/>
          </p:cNvSpPr>
          <p:nvPr>
            <p:ph type="sldNum" idx="15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FA95851-FEB4-4D81-9918-FD0536FE5673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0" name="PlaceHolder 4"/>
          <p:cNvSpPr>
            <a:spLocks noGrp="1"/>
          </p:cNvSpPr>
          <p:nvPr>
            <p:ph type="ftr" idx="15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1" name="PlaceHolder 5"/>
          <p:cNvSpPr>
            <a:spLocks noGrp="1"/>
          </p:cNvSpPr>
          <p:nvPr>
            <p:ph type="sldNum" idx="16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4CE70E8-7356-425C-B797-E042C91A0E0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PlaceHolder 2"/>
          <p:cNvSpPr>
            <a:spLocks noGrp="1"/>
          </p:cNvSpPr>
          <p:nvPr>
            <p:ph type="ftr" idx="16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6" name="PlaceHolder 3"/>
          <p:cNvSpPr>
            <a:spLocks noGrp="1"/>
          </p:cNvSpPr>
          <p:nvPr>
            <p:ph type="sldNum" idx="16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88CD932-5811-4879-AD9E-A049A10C12C0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PlaceHolder 1"/>
          <p:cNvSpPr>
            <a:spLocks noGrp="1"/>
          </p:cNvSpPr>
          <p:nvPr>
            <p:ph type="ftr" idx="16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0" name="PlaceHolder 2"/>
          <p:cNvSpPr>
            <a:spLocks noGrp="1"/>
          </p:cNvSpPr>
          <p:nvPr>
            <p:ph type="sldNum" idx="16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2EB1915-85B0-4932-8847-5D59DC5E3907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2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7" name="PlaceHolder 5"/>
          <p:cNvSpPr>
            <a:spLocks noGrp="1"/>
          </p:cNvSpPr>
          <p:nvPr>
            <p:ph type="ftr" idx="165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8" name="PlaceHolder 6"/>
          <p:cNvSpPr>
            <a:spLocks noGrp="1"/>
          </p:cNvSpPr>
          <p:nvPr>
            <p:ph type="sldNum" idx="166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6E6D1FC-5087-46DA-93D4-110A99D07E1A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0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5" name="PlaceHolder 5"/>
          <p:cNvSpPr>
            <a:spLocks noGrp="1"/>
          </p:cNvSpPr>
          <p:nvPr>
            <p:ph type="ftr" idx="167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6" name="PlaceHolder 6"/>
          <p:cNvSpPr>
            <a:spLocks noGrp="1"/>
          </p:cNvSpPr>
          <p:nvPr>
            <p:ph type="sldNum" idx="168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B47BD4-2CB6-4CF0-B9E9-E04C1AFFDBB2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5"/>
          <p:cNvSpPr>
            <a:spLocks noGrp="1"/>
          </p:cNvSpPr>
          <p:nvPr>
            <p:ph type="ftr" idx="169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4" name="PlaceHolder 6"/>
          <p:cNvSpPr>
            <a:spLocks noGrp="1"/>
          </p:cNvSpPr>
          <p:nvPr>
            <p:ph type="sldNum" idx="170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2EDF22A-2EF7-4745-BA54-87643E3FDD09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6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0" name="PlaceHolder 4"/>
          <p:cNvSpPr>
            <a:spLocks noGrp="1"/>
          </p:cNvSpPr>
          <p:nvPr>
            <p:ph type="ftr" idx="171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1" name="PlaceHolder 5"/>
          <p:cNvSpPr>
            <a:spLocks noGrp="1"/>
          </p:cNvSpPr>
          <p:nvPr>
            <p:ph type="sldNum" idx="172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2ED12F-52A1-489B-853C-A26366F733EB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"/>
          <p:cNvSpPr/>
          <p:nvPr/>
        </p:nvSpPr>
        <p:spPr>
          <a:xfrm>
            <a:off x="0" y="0"/>
            <a:ext cx="10071360" cy="7146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3" name=""/>
          <p:cNvSpPr/>
          <p:nvPr/>
        </p:nvSpPr>
        <p:spPr>
          <a:xfrm>
            <a:off x="3240" y="5040000"/>
            <a:ext cx="10071360" cy="62604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ftr" idx="173"/>
          </p:nvPr>
        </p:nvSpPr>
        <p:spPr>
          <a:xfrm>
            <a:off x="3420000" y="5220000"/>
            <a:ext cx="32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r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sldNum" idx="174"/>
          </p:nvPr>
        </p:nvSpPr>
        <p:spPr>
          <a:xfrm>
            <a:off x="7380000" y="5220000"/>
            <a:ext cx="2334600" cy="35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E85C06-D9F9-4C16-BE23-9B745C0E178D}" type="slidenum">
              <a: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9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2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1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3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5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7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gif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4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4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5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68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7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7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gif"/><Relationship Id="rId2" Type="http://schemas.openxmlformats.org/officeDocument/2006/relationships/slideLayout" Target="../slideLayouts/slideLayout29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0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0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5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9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606600" y="2057400"/>
            <a:ext cx="8994600" cy="133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28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Improved Reddening,  Distance  and  Luminosities</a:t>
            </a:r>
            <a:br>
              <a:rPr sz="2800"/>
            </a:br>
            <a:r>
              <a:rPr b="1" lang="en-US" sz="14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 </a:t>
            </a:r>
            <a:br>
              <a:rPr sz="3300"/>
            </a:br>
            <a:r>
              <a:rPr b="1" lang="en-US" sz="16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of a new sample of Galactic Cepheids for probing the Milky Way </a:t>
            </a:r>
            <a:br>
              <a:rPr sz="1600"/>
            </a:br>
            <a:br>
              <a:rPr sz="1600"/>
            </a:br>
            <a:r>
              <a:rPr b="1" lang="en-US" sz="1600" strike="noStrike" u="none">
                <a:solidFill>
                  <a:srgbClr val="ffffd7"/>
                </a:solidFill>
                <a:effectLst/>
                <a:uFillTx/>
                <a:latin typeface="Arial"/>
              </a:rPr>
              <a:t>and calibrating the extra-galactic distance scale</a:t>
            </a:r>
            <a:br>
              <a:rPr sz="1600"/>
            </a:br>
            <a:endParaRPr b="0" lang="en-US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title"/>
          </p:nvPr>
        </p:nvSpPr>
        <p:spPr>
          <a:xfrm>
            <a:off x="685800" y="4572000"/>
            <a:ext cx="8994600" cy="107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1" lang="en-US" sz="1800" strike="noStrike" u="none">
                <a:solidFill>
                  <a:srgbClr val="fff5ce"/>
                </a:solidFill>
                <a:effectLst/>
                <a:uFillTx/>
                <a:latin typeface="Arial"/>
              </a:rPr>
              <a:t>Shubham Mamgain</a:t>
            </a: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7" name="PlaceHolder 4"/>
          <p:cNvSpPr/>
          <p:nvPr/>
        </p:nvSpPr>
        <p:spPr>
          <a:xfrm>
            <a:off x="2279160" y="4572360"/>
            <a:ext cx="5455800" cy="107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" descr=""/>
          <p:cNvPicPr/>
          <p:nvPr/>
        </p:nvPicPr>
        <p:blipFill>
          <a:blip r:embed="rId1"/>
          <a:stretch/>
        </p:blipFill>
        <p:spPr>
          <a:xfrm>
            <a:off x="732960" y="914400"/>
            <a:ext cx="8639640" cy="43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5" name="" descr=""/>
          <p:cNvPicPr/>
          <p:nvPr/>
        </p:nvPicPr>
        <p:blipFill>
          <a:blip r:embed="rId2"/>
          <a:stretch/>
        </p:blipFill>
        <p:spPr>
          <a:xfrm>
            <a:off x="7284960" y="1734120"/>
            <a:ext cx="2773440" cy="146628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86" name="PlaceHolder 18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31348F9-28A2-4020-A0B0-3815DE80267C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23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8" name="" descr=""/>
          <p:cNvPicPr/>
          <p:nvPr/>
        </p:nvPicPr>
        <p:blipFill>
          <a:blip r:embed="rId1"/>
          <a:stretch/>
        </p:blipFill>
        <p:spPr>
          <a:xfrm>
            <a:off x="725040" y="759960"/>
            <a:ext cx="7953840" cy="4474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74A2ADA7-55EA-45D7-84E6-651075FC48CB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PlaceHolder 1"/>
          <p:cNvSpPr>
            <a:spLocks noGrp="1"/>
          </p:cNvSpPr>
          <p:nvPr>
            <p:ph type="title"/>
          </p:nvPr>
        </p:nvSpPr>
        <p:spPr>
          <a:xfrm>
            <a:off x="360000" y="5112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Cepheid Sample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0" name=""/>
          <p:cNvSpPr/>
          <p:nvPr/>
        </p:nvSpPr>
        <p:spPr>
          <a:xfrm>
            <a:off x="2874600" y="3598200"/>
            <a:ext cx="2739240" cy="113904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MW - 150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1" name=""/>
          <p:cNvSpPr/>
          <p:nvPr/>
        </p:nvSpPr>
        <p:spPr>
          <a:xfrm>
            <a:off x="5429160" y="3764880"/>
            <a:ext cx="1799280" cy="86112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OT - 21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2" name="" descr=""/>
          <p:cNvPicPr/>
          <p:nvPr/>
        </p:nvPicPr>
        <p:blipFill>
          <a:blip r:embed="rId1"/>
          <a:stretch/>
        </p:blipFill>
        <p:spPr>
          <a:xfrm>
            <a:off x="12240" y="741240"/>
            <a:ext cx="5005080" cy="3271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3" name="" descr=""/>
          <p:cNvPicPr/>
          <p:nvPr/>
        </p:nvPicPr>
        <p:blipFill>
          <a:blip r:embed="rId2"/>
          <a:stretch/>
        </p:blipFill>
        <p:spPr>
          <a:xfrm>
            <a:off x="5016240" y="741240"/>
            <a:ext cx="5005080" cy="3271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4" name="PlaceHolder 19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6D6FFC34-7161-40EE-A2DE-7D798FE0D5E2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PlaceHolder 1"/>
          <p:cNvSpPr>
            <a:spLocks noGrp="1"/>
          </p:cNvSpPr>
          <p:nvPr>
            <p:ph/>
          </p:nvPr>
        </p:nvSpPr>
        <p:spPr>
          <a:xfrm>
            <a:off x="5472000" y="1080000"/>
            <a:ext cx="3065040" cy="359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Parallax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96" name="PlaceHolder 2"/>
          <p:cNvSpPr>
            <a:spLocks noGrp="1"/>
          </p:cNvSpPr>
          <p:nvPr>
            <p:ph/>
          </p:nvPr>
        </p:nvSpPr>
        <p:spPr>
          <a:xfrm>
            <a:off x="247320" y="1067040"/>
            <a:ext cx="4553280" cy="359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9bdd"/>
                </a:solidFill>
                <a:effectLst/>
                <a:uFillTx/>
                <a:latin typeface="Arial"/>
              </a:rPr>
              <a:t>InfraRed Surface Brightness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7" name="" descr=""/>
          <p:cNvPicPr/>
          <p:nvPr/>
        </p:nvPicPr>
        <p:blipFill>
          <a:blip r:embed="rId1"/>
          <a:stretch/>
        </p:blipFill>
        <p:spPr>
          <a:xfrm>
            <a:off x="6109200" y="1600200"/>
            <a:ext cx="3799440" cy="332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8" name="" descr=""/>
          <p:cNvPicPr/>
          <p:nvPr/>
        </p:nvPicPr>
        <p:blipFill>
          <a:blip r:embed="rId2"/>
          <a:stretch/>
        </p:blipFill>
        <p:spPr>
          <a:xfrm>
            <a:off x="3432960" y="4043880"/>
            <a:ext cx="2967840" cy="882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9" name="PlaceHolder 6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DC0846F1-5D06-45E4-9BF7-2B2C5B5E5CF2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"/>
          <p:cNvSpPr/>
          <p:nvPr/>
        </p:nvSpPr>
        <p:spPr>
          <a:xfrm flipV="1">
            <a:off x="990360" y="2203560"/>
            <a:ext cx="7239240" cy="5396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01" name=""/>
          <p:cNvSpPr/>
          <p:nvPr/>
        </p:nvSpPr>
        <p:spPr>
          <a:xfrm>
            <a:off x="990360" y="2743200"/>
            <a:ext cx="7303680" cy="5900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02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103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4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5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6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7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8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9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0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1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2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3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4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5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6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7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8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9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0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21" name=""/>
          <p:cNvSpPr/>
          <p:nvPr/>
        </p:nvSpPr>
        <p:spPr>
          <a:xfrm>
            <a:off x="99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2" name=""/>
          <p:cNvSpPr/>
          <p:nvPr/>
        </p:nvSpPr>
        <p:spPr>
          <a:xfrm>
            <a:off x="837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3" name=""/>
          <p:cNvSpPr/>
          <p:nvPr/>
        </p:nvSpPr>
        <p:spPr>
          <a:xfrm flipV="1">
            <a:off x="990720" y="2629800"/>
            <a:ext cx="6781680" cy="11376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4" name=""/>
          <p:cNvSpPr/>
          <p:nvPr/>
        </p:nvSpPr>
        <p:spPr>
          <a:xfrm>
            <a:off x="990720" y="2743560"/>
            <a:ext cx="6881760" cy="2678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5" name=""/>
          <p:cNvSpPr/>
          <p:nvPr/>
        </p:nvSpPr>
        <p:spPr>
          <a:xfrm flipV="1">
            <a:off x="983880" y="1799640"/>
            <a:ext cx="7398000" cy="360"/>
          </a:xfrm>
          <a:custGeom>
            <a:avLst/>
            <a:gdLst>
              <a:gd name="textAreaLeft" fmla="*/ 0 w 7398000"/>
              <a:gd name="textAreaRight" fmla="*/ 7398360 w 7398000"/>
              <a:gd name="textAreaTop" fmla="*/ -36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26" name="" descr=""/>
          <p:cNvPicPr/>
          <p:nvPr/>
        </p:nvPicPr>
        <p:blipFill>
          <a:blip r:embed="rId1"/>
          <a:stretch/>
        </p:blipFill>
        <p:spPr>
          <a:xfrm rot="21590400">
            <a:off x="75708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7" name=""/>
          <p:cNvSpPr/>
          <p:nvPr/>
        </p:nvSpPr>
        <p:spPr>
          <a:xfrm>
            <a:off x="7867800" y="3934800"/>
            <a:ext cx="111420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 = σ AT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8" name="PlaceHolder 9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29" name=""/>
          <p:cNvSpPr/>
          <p:nvPr/>
        </p:nvSpPr>
        <p:spPr>
          <a:xfrm>
            <a:off x="871200" y="813600"/>
            <a:ext cx="27813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0" name=""/>
          <p:cNvSpPr/>
          <p:nvPr/>
        </p:nvSpPr>
        <p:spPr>
          <a:xfrm>
            <a:off x="8251200" y="813600"/>
            <a:ext cx="6465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1" name=""/>
          <p:cNvSpPr/>
          <p:nvPr/>
        </p:nvSpPr>
        <p:spPr>
          <a:xfrm>
            <a:off x="668160" y="3934800"/>
            <a:ext cx="1617840" cy="34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L’ = L / d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4A503DF6-D899-4DEC-AE72-A6E33716C30B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Distance - Luminosity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3" name=""/>
          <p:cNvSpPr/>
          <p:nvPr/>
        </p:nvSpPr>
        <p:spPr>
          <a:xfrm>
            <a:off x="871200" y="1101600"/>
            <a:ext cx="43815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4" name=""/>
          <p:cNvSpPr/>
          <p:nvPr/>
        </p:nvSpPr>
        <p:spPr>
          <a:xfrm flipV="1">
            <a:off x="990360" y="2203560"/>
            <a:ext cx="7239240" cy="5396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5" name=""/>
          <p:cNvSpPr/>
          <p:nvPr/>
        </p:nvSpPr>
        <p:spPr>
          <a:xfrm>
            <a:off x="990360" y="2743200"/>
            <a:ext cx="7303680" cy="5900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6" name=""/>
          <p:cNvSpPr/>
          <p:nvPr/>
        </p:nvSpPr>
        <p:spPr>
          <a:xfrm flipV="1">
            <a:off x="5259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7" name=""/>
          <p:cNvSpPr/>
          <p:nvPr/>
        </p:nvSpPr>
        <p:spPr>
          <a:xfrm>
            <a:off x="5259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38" name="" descr=""/>
          <p:cNvPicPr/>
          <p:nvPr/>
        </p:nvPicPr>
        <p:blipFill>
          <a:blip r:embed="rId1"/>
          <a:stretch/>
        </p:blipFill>
        <p:spPr>
          <a:xfrm rot="21590400">
            <a:off x="75672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9" name=""/>
          <p:cNvSpPr/>
          <p:nvPr/>
        </p:nvSpPr>
        <p:spPr>
          <a:xfrm>
            <a:off x="871200" y="813600"/>
            <a:ext cx="27813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40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141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2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3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4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5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6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7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8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9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0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1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2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3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4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5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6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7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8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59" name=""/>
          <p:cNvSpPr/>
          <p:nvPr/>
        </p:nvSpPr>
        <p:spPr>
          <a:xfrm>
            <a:off x="691920" y="4737600"/>
            <a:ext cx="73224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0" name=""/>
          <p:cNvSpPr/>
          <p:nvPr/>
        </p:nvSpPr>
        <p:spPr>
          <a:xfrm>
            <a:off x="5065560" y="4737600"/>
            <a:ext cx="64476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1" name=""/>
          <p:cNvSpPr/>
          <p:nvPr/>
        </p:nvSpPr>
        <p:spPr>
          <a:xfrm>
            <a:off x="8251200" y="813600"/>
            <a:ext cx="6465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2" name="PlaceHolder 21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3" name=""/>
          <p:cNvSpPr/>
          <p:nvPr/>
        </p:nvSpPr>
        <p:spPr>
          <a:xfrm>
            <a:off x="99072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4" name=""/>
          <p:cNvSpPr/>
          <p:nvPr/>
        </p:nvSpPr>
        <p:spPr>
          <a:xfrm>
            <a:off x="837072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5" name=""/>
          <p:cNvSpPr/>
          <p:nvPr/>
        </p:nvSpPr>
        <p:spPr>
          <a:xfrm>
            <a:off x="4327560" y="1101600"/>
            <a:ext cx="11203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6" name=""/>
          <p:cNvSpPr/>
          <p:nvPr/>
        </p:nvSpPr>
        <p:spPr>
          <a:xfrm>
            <a:off x="4327560" y="813600"/>
            <a:ext cx="1348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7" name="" descr=""/>
          <p:cNvPicPr/>
          <p:nvPr/>
        </p:nvPicPr>
        <p:blipFill>
          <a:blip r:embed="rId2"/>
          <a:stretch/>
        </p:blipFill>
        <p:spPr>
          <a:xfrm rot="21591000">
            <a:off x="3815640" y="2087280"/>
            <a:ext cx="1244520" cy="124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68" name=""/>
          <p:cNvSpPr/>
          <p:nvPr/>
        </p:nvSpPr>
        <p:spPr>
          <a:xfrm>
            <a:off x="4481640" y="187956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9CE63314-1D7E-44AA-84C2-C793BD7C112A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0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ff7b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171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172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3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4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5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6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7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8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9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0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1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2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3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4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5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6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7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8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9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90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1" name="" descr=""/>
          <p:cNvPicPr/>
          <p:nvPr/>
        </p:nvPicPr>
        <p:blipFill>
          <a:blip r:embed="rId1"/>
          <a:stretch/>
        </p:blipFill>
        <p:spPr>
          <a:xfrm rot="21591000">
            <a:off x="5221080" y="2051640"/>
            <a:ext cx="1244520" cy="124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2" name=""/>
          <p:cNvSpPr/>
          <p:nvPr/>
        </p:nvSpPr>
        <p:spPr>
          <a:xfrm>
            <a:off x="5202360" y="1850760"/>
            <a:ext cx="360" cy="2495520"/>
          </a:xfrm>
          <a:prstGeom prst="line">
            <a:avLst/>
          </a:prstGeom>
          <a:ln cap="rnd" w="18000">
            <a:solidFill>
              <a:srgbClr val="ff4000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3" name=""/>
          <p:cNvSpPr/>
          <p:nvPr/>
        </p:nvSpPr>
        <p:spPr>
          <a:xfrm>
            <a:off x="871200" y="1101600"/>
            <a:ext cx="11811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4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5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6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7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8" name=""/>
          <p:cNvSpPr/>
          <p:nvPr/>
        </p:nvSpPr>
        <p:spPr>
          <a:xfrm>
            <a:off x="9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9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00" name=""/>
          <p:cNvSpPr/>
          <p:nvPr/>
        </p:nvSpPr>
        <p:spPr>
          <a:xfrm>
            <a:off x="871200" y="813600"/>
            <a:ext cx="723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01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1202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3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4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5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6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7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8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9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0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1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2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3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4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5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6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7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8" name=""/>
            <p:cNvSpPr/>
            <p:nvPr/>
          </p:nvSpPr>
          <p:spPr>
            <a:xfrm>
              <a:off x="8742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19" name=""/>
          <p:cNvSpPr/>
          <p:nvPr/>
        </p:nvSpPr>
        <p:spPr>
          <a:xfrm>
            <a:off x="852192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0" name=""/>
          <p:cNvSpPr/>
          <p:nvPr/>
        </p:nvSpPr>
        <p:spPr>
          <a:xfrm>
            <a:off x="8971560" y="1101600"/>
            <a:ext cx="624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µ’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1" name=""/>
          <p:cNvSpPr/>
          <p:nvPr/>
        </p:nvSpPr>
        <p:spPr>
          <a:xfrm>
            <a:off x="8971560" y="813600"/>
            <a:ext cx="723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d’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2" name=""/>
          <p:cNvSpPr/>
          <p:nvPr/>
        </p:nvSpPr>
        <p:spPr>
          <a:xfrm>
            <a:off x="8251200" y="813600"/>
            <a:ext cx="6465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3" name=""/>
          <p:cNvSpPr/>
          <p:nvPr/>
        </p:nvSpPr>
        <p:spPr>
          <a:xfrm>
            <a:off x="1828800" y="4800600"/>
            <a:ext cx="38397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Reddening due to absorption of light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4" name="PlaceHolder 24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5" name=""/>
          <p:cNvSpPr/>
          <p:nvPr/>
        </p:nvSpPr>
        <p:spPr>
          <a:xfrm>
            <a:off x="5508360" y="4341600"/>
            <a:ext cx="6681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6" name=""/>
          <p:cNvSpPr/>
          <p:nvPr/>
        </p:nvSpPr>
        <p:spPr>
          <a:xfrm>
            <a:off x="4093560" y="4377600"/>
            <a:ext cx="64476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7" name=""/>
          <p:cNvSpPr/>
          <p:nvPr/>
        </p:nvSpPr>
        <p:spPr>
          <a:xfrm>
            <a:off x="8575200" y="4341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8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9" name=""/>
          <p:cNvSpPr/>
          <p:nvPr/>
        </p:nvSpPr>
        <p:spPr>
          <a:xfrm>
            <a:off x="454680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0" name=""/>
          <p:cNvSpPr/>
          <p:nvPr/>
        </p:nvSpPr>
        <p:spPr>
          <a:xfrm>
            <a:off x="6629760" y="4343400"/>
            <a:ext cx="114228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1" name=""/>
          <p:cNvSpPr/>
          <p:nvPr/>
        </p:nvSpPr>
        <p:spPr>
          <a:xfrm>
            <a:off x="8470800" y="4377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2" name=""/>
          <p:cNvSpPr/>
          <p:nvPr/>
        </p:nvSpPr>
        <p:spPr>
          <a:xfrm>
            <a:off x="4327560" y="1101600"/>
            <a:ext cx="11203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3" name=""/>
          <p:cNvSpPr/>
          <p:nvPr/>
        </p:nvSpPr>
        <p:spPr>
          <a:xfrm>
            <a:off x="4327560" y="813600"/>
            <a:ext cx="1348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4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ffaa95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5" name=""/>
          <p:cNvSpPr/>
          <p:nvPr/>
        </p:nvSpPr>
        <p:spPr>
          <a:xfrm>
            <a:off x="547920" y="4341600"/>
            <a:ext cx="73224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6" name="" descr=""/>
          <p:cNvPicPr/>
          <p:nvPr/>
        </p:nvPicPr>
        <p:blipFill>
          <a:blip r:embed="rId3"/>
          <a:stretch/>
        </p:blipFill>
        <p:spPr>
          <a:xfrm>
            <a:off x="1726200" y="1329840"/>
            <a:ext cx="5193360" cy="317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8EB09EA0-C5D2-47BE-8F46-920CB25BA83D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8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9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40" name="" descr=""/>
          <p:cNvPicPr/>
          <p:nvPr/>
        </p:nvPicPr>
        <p:blipFill>
          <a:blip r:embed="rId1"/>
          <a:stretch/>
        </p:blipFill>
        <p:spPr>
          <a:xfrm rot="21591000">
            <a:off x="5221080" y="2051640"/>
            <a:ext cx="1244520" cy="124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Reddening - Distance - Luminosity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2" name=""/>
          <p:cNvSpPr/>
          <p:nvPr/>
        </p:nvSpPr>
        <p:spPr>
          <a:xfrm>
            <a:off x="448236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3" name=""/>
          <p:cNvSpPr/>
          <p:nvPr/>
        </p:nvSpPr>
        <p:spPr>
          <a:xfrm>
            <a:off x="5508000" y="4341600"/>
            <a:ext cx="6681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4" name=""/>
          <p:cNvSpPr/>
          <p:nvPr/>
        </p:nvSpPr>
        <p:spPr>
          <a:xfrm rot="16237200">
            <a:off x="5506920" y="3830760"/>
            <a:ext cx="11937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5" name=""/>
          <p:cNvSpPr/>
          <p:nvPr/>
        </p:nvSpPr>
        <p:spPr>
          <a:xfrm rot="16192200">
            <a:off x="587160" y="3792600"/>
            <a:ext cx="11516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Apparent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6" name=""/>
          <p:cNvSpPr/>
          <p:nvPr/>
        </p:nvSpPr>
        <p:spPr>
          <a:xfrm rot="16237200">
            <a:off x="3779280" y="3362760"/>
            <a:ext cx="11937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7" name=""/>
          <p:cNvSpPr/>
          <p:nvPr/>
        </p:nvSpPr>
        <p:spPr>
          <a:xfrm rot="16237200">
            <a:off x="4043160" y="3962520"/>
            <a:ext cx="665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True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8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9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0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1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2" name=""/>
          <p:cNvSpPr/>
          <p:nvPr/>
        </p:nvSpPr>
        <p:spPr>
          <a:xfrm>
            <a:off x="99036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3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4" name=""/>
          <p:cNvSpPr/>
          <p:nvPr/>
        </p:nvSpPr>
        <p:spPr>
          <a:xfrm>
            <a:off x="547920" y="4341600"/>
            <a:ext cx="73224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255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256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7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8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59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0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1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2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3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4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5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6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7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8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69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0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1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2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3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274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1275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6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7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8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79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0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1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2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3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4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5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6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7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8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9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0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91" name=""/>
            <p:cNvSpPr/>
            <p:nvPr/>
          </p:nvSpPr>
          <p:spPr>
            <a:xfrm>
              <a:off x="8742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92" name=""/>
          <p:cNvSpPr/>
          <p:nvPr/>
        </p:nvSpPr>
        <p:spPr>
          <a:xfrm>
            <a:off x="852192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3" name=""/>
          <p:cNvSpPr/>
          <p:nvPr/>
        </p:nvSpPr>
        <p:spPr>
          <a:xfrm>
            <a:off x="4093200" y="4377600"/>
            <a:ext cx="64476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4" name=""/>
          <p:cNvSpPr/>
          <p:nvPr/>
        </p:nvSpPr>
        <p:spPr>
          <a:xfrm>
            <a:off x="8574840" y="4341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5" name=""/>
          <p:cNvSpPr/>
          <p:nvPr/>
        </p:nvSpPr>
        <p:spPr>
          <a:xfrm rot="16237200">
            <a:off x="8675280" y="3758760"/>
            <a:ext cx="11937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Extinction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6" name=""/>
          <p:cNvSpPr/>
          <p:nvPr/>
        </p:nvSpPr>
        <p:spPr>
          <a:xfrm>
            <a:off x="871200" y="1101600"/>
            <a:ext cx="43815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 :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 Modulus (in magnitude)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7" name=""/>
          <p:cNvSpPr/>
          <p:nvPr/>
        </p:nvSpPr>
        <p:spPr>
          <a:xfrm>
            <a:off x="871200" y="813600"/>
            <a:ext cx="27813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 :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 (in parsec)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8" name=""/>
          <p:cNvSpPr/>
          <p:nvPr/>
        </p:nvSpPr>
        <p:spPr>
          <a:xfrm>
            <a:off x="8971920" y="1101600"/>
            <a:ext cx="624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µ’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9" name=""/>
          <p:cNvSpPr/>
          <p:nvPr/>
        </p:nvSpPr>
        <p:spPr>
          <a:xfrm>
            <a:off x="8971920" y="813600"/>
            <a:ext cx="723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d’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0" name=""/>
          <p:cNvSpPr/>
          <p:nvPr/>
        </p:nvSpPr>
        <p:spPr>
          <a:xfrm>
            <a:off x="4327200" y="1101600"/>
            <a:ext cx="11203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1" name=""/>
          <p:cNvSpPr/>
          <p:nvPr/>
        </p:nvSpPr>
        <p:spPr>
          <a:xfrm>
            <a:off x="4327200" y="813600"/>
            <a:ext cx="1348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2" name=""/>
          <p:cNvSpPr/>
          <p:nvPr/>
        </p:nvSpPr>
        <p:spPr>
          <a:xfrm>
            <a:off x="8251200" y="813600"/>
            <a:ext cx="6465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3" name=""/>
          <p:cNvSpPr/>
          <p:nvPr/>
        </p:nvSpPr>
        <p:spPr>
          <a:xfrm rot="3000">
            <a:off x="2314080" y="3936600"/>
            <a:ext cx="11516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4" name=""/>
          <p:cNvSpPr/>
          <p:nvPr/>
        </p:nvSpPr>
        <p:spPr>
          <a:xfrm flipV="1">
            <a:off x="107100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5" name=""/>
          <p:cNvSpPr/>
          <p:nvPr/>
        </p:nvSpPr>
        <p:spPr>
          <a:xfrm>
            <a:off x="4439880" y="1821600"/>
            <a:ext cx="238248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Interstellar dust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6" name=""/>
          <p:cNvSpPr/>
          <p:nvPr/>
        </p:nvSpPr>
        <p:spPr>
          <a:xfrm rot="3000">
            <a:off x="4545720" y="3972600"/>
            <a:ext cx="1374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Color Excess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E(B-V)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7" name=""/>
          <p:cNvSpPr/>
          <p:nvPr/>
        </p:nvSpPr>
        <p:spPr>
          <a:xfrm>
            <a:off x="454644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8" name=""/>
          <p:cNvSpPr/>
          <p:nvPr/>
        </p:nvSpPr>
        <p:spPr>
          <a:xfrm>
            <a:off x="4794840" y="2109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9" name=""/>
          <p:cNvSpPr/>
          <p:nvPr/>
        </p:nvSpPr>
        <p:spPr>
          <a:xfrm flipV="1">
            <a:off x="99072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0" name=""/>
          <p:cNvSpPr/>
          <p:nvPr/>
        </p:nvSpPr>
        <p:spPr>
          <a:xfrm>
            <a:off x="99036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1" name=""/>
          <p:cNvSpPr/>
          <p:nvPr/>
        </p:nvSpPr>
        <p:spPr>
          <a:xfrm>
            <a:off x="6629400" y="4343400"/>
            <a:ext cx="114228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2" name=""/>
          <p:cNvSpPr/>
          <p:nvPr/>
        </p:nvSpPr>
        <p:spPr>
          <a:xfrm>
            <a:off x="321840" y="5167800"/>
            <a:ext cx="14086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=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-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3" name=""/>
          <p:cNvSpPr/>
          <p:nvPr/>
        </p:nvSpPr>
        <p:spPr>
          <a:xfrm>
            <a:off x="1546200" y="5167800"/>
            <a:ext cx="12301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=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–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4" name=""/>
          <p:cNvSpPr/>
          <p:nvPr/>
        </p:nvSpPr>
        <p:spPr>
          <a:xfrm>
            <a:off x="7909200" y="5171400"/>
            <a:ext cx="140544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= 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E(B-V)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5" name=""/>
          <p:cNvSpPr/>
          <p:nvPr/>
        </p:nvSpPr>
        <p:spPr>
          <a:xfrm rot="16237200">
            <a:off x="7513200" y="3655080"/>
            <a:ext cx="149904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True Position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6" name=""/>
          <p:cNvSpPr/>
          <p:nvPr/>
        </p:nvSpPr>
        <p:spPr>
          <a:xfrm>
            <a:off x="8470440" y="4377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17" name="" descr=""/>
          <p:cNvPicPr/>
          <p:nvPr/>
        </p:nvPicPr>
        <p:blipFill>
          <a:blip r:embed="rId3"/>
          <a:stretch/>
        </p:blipFill>
        <p:spPr>
          <a:xfrm>
            <a:off x="1726200" y="1329480"/>
            <a:ext cx="5193360" cy="317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8" name="PlaceHolder 26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2AFDCD4D-00ED-483D-A3AE-F22D1C071D2D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"/>
          <p:cNvSpPr/>
          <p:nvPr/>
        </p:nvSpPr>
        <p:spPr>
          <a:xfrm>
            <a:off x="5527440" y="1850760"/>
            <a:ext cx="360" cy="2495520"/>
          </a:xfrm>
          <a:prstGeom prst="line">
            <a:avLst/>
          </a:prstGeom>
          <a:ln cap="rnd" w="18000">
            <a:solidFill>
              <a:srgbClr val="ffff6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0" name=""/>
          <p:cNvSpPr/>
          <p:nvPr/>
        </p:nvSpPr>
        <p:spPr>
          <a:xfrm>
            <a:off x="5707800" y="1850760"/>
            <a:ext cx="360" cy="2495520"/>
          </a:xfrm>
          <a:prstGeom prst="line">
            <a:avLst/>
          </a:prstGeom>
          <a:ln cap="rnd" w="18000">
            <a:solidFill>
              <a:srgbClr val="ff7b59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1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2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3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4" name="" descr=""/>
          <p:cNvPicPr/>
          <p:nvPr/>
        </p:nvPicPr>
        <p:blipFill>
          <a:blip r:embed="rId1"/>
          <a:stretch/>
        </p:blipFill>
        <p:spPr>
          <a:xfrm rot="21591000">
            <a:off x="5221080" y="2051640"/>
            <a:ext cx="1244520" cy="1244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25" name=""/>
          <p:cNvSpPr/>
          <p:nvPr/>
        </p:nvSpPr>
        <p:spPr>
          <a:xfrm>
            <a:off x="520236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6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7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8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9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0" name=""/>
          <p:cNvSpPr/>
          <p:nvPr/>
        </p:nvSpPr>
        <p:spPr>
          <a:xfrm>
            <a:off x="9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31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332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333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4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5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6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7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8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9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0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1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2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3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4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5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6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7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8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9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0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351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1352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3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4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5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6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7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8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9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0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1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2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3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4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5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6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7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8" name=""/>
            <p:cNvSpPr/>
            <p:nvPr/>
          </p:nvSpPr>
          <p:spPr>
            <a:xfrm>
              <a:off x="8742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69" name=""/>
          <p:cNvSpPr/>
          <p:nvPr/>
        </p:nvSpPr>
        <p:spPr>
          <a:xfrm>
            <a:off x="852192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0" name=""/>
          <p:cNvSpPr/>
          <p:nvPr/>
        </p:nvSpPr>
        <p:spPr>
          <a:xfrm>
            <a:off x="8915760" y="4737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1" name=""/>
          <p:cNvSpPr/>
          <p:nvPr/>
        </p:nvSpPr>
        <p:spPr>
          <a:xfrm>
            <a:off x="8215920" y="1101600"/>
            <a:ext cx="1609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              µ</a:t>
            </a:r>
            <a:r>
              <a:rPr b="0" lang="en-US" sz="13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λ</a:t>
            </a: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’ 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2" name=""/>
          <p:cNvSpPr/>
          <p:nvPr/>
        </p:nvSpPr>
        <p:spPr>
          <a:xfrm>
            <a:off x="4327200" y="1101600"/>
            <a:ext cx="11203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3" name=""/>
          <p:cNvSpPr/>
          <p:nvPr/>
        </p:nvSpPr>
        <p:spPr>
          <a:xfrm>
            <a:off x="4327200" y="756360"/>
            <a:ext cx="1348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4" name=""/>
          <p:cNvSpPr/>
          <p:nvPr/>
        </p:nvSpPr>
        <p:spPr>
          <a:xfrm>
            <a:off x="493200" y="4377600"/>
            <a:ext cx="933264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 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(Apparent magnitude)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=  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(Extinction)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+ µ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(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Modulus) 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+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(True Absolute)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        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 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5" name=""/>
          <p:cNvSpPr/>
          <p:nvPr/>
        </p:nvSpPr>
        <p:spPr>
          <a:xfrm>
            <a:off x="8362800" y="1208160"/>
            <a:ext cx="7412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←δμ</a:t>
            </a:r>
            <a:r>
              <a:rPr b="0" lang="en-US" sz="13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→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6" name=""/>
          <p:cNvSpPr/>
          <p:nvPr/>
        </p:nvSpPr>
        <p:spPr>
          <a:xfrm>
            <a:off x="5274720" y="1850760"/>
            <a:ext cx="360" cy="2495520"/>
          </a:xfrm>
          <a:prstGeom prst="line">
            <a:avLst/>
          </a:prstGeom>
          <a:ln cap="rnd" w="18000">
            <a:solidFill>
              <a:srgbClr val="729fc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7" name=""/>
          <p:cNvSpPr/>
          <p:nvPr/>
        </p:nvSpPr>
        <p:spPr>
          <a:xfrm>
            <a:off x="5383080" y="1850760"/>
            <a:ext cx="360" cy="2495520"/>
          </a:xfrm>
          <a:prstGeom prst="line">
            <a:avLst/>
          </a:prstGeom>
          <a:ln cap="rnd" w="18000">
            <a:solidFill>
              <a:srgbClr val="d4ea6b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8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79" name="" descr=""/>
          <p:cNvPicPr/>
          <p:nvPr/>
        </p:nvPicPr>
        <p:blipFill>
          <a:blip r:embed="rId3"/>
          <a:stretch/>
        </p:blipFill>
        <p:spPr>
          <a:xfrm>
            <a:off x="1726200" y="1329840"/>
            <a:ext cx="5193360" cy="3179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A5D7373B-EAE2-4A2F-A437-23614F50E4BE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PlaceHolder 22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1" name="" descr=""/>
          <p:cNvPicPr/>
          <p:nvPr/>
        </p:nvPicPr>
        <p:blipFill>
          <a:blip r:embed="rId1"/>
          <a:stretch/>
        </p:blipFill>
        <p:spPr>
          <a:xfrm>
            <a:off x="457200" y="1600200"/>
            <a:ext cx="9324000" cy="3003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9E8654A3-79E2-4ED8-A55C-7DD493357A4F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" descr=""/>
          <p:cNvPicPr/>
          <p:nvPr/>
        </p:nvPicPr>
        <p:blipFill>
          <a:blip r:embed="rId1"/>
          <a:stretch/>
        </p:blipFill>
        <p:spPr>
          <a:xfrm>
            <a:off x="1477440" y="660600"/>
            <a:ext cx="6675480" cy="410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9" name="PlaceHolder 5"/>
          <p:cNvSpPr/>
          <p:nvPr/>
        </p:nvSpPr>
        <p:spPr>
          <a:xfrm>
            <a:off x="360000" y="4500000"/>
            <a:ext cx="935460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0" name="PlaceHolder 7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16D556A5-54C7-417D-9D1A-4E133362A81C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"/>
          <p:cNvSpPr/>
          <p:nvPr/>
        </p:nvSpPr>
        <p:spPr>
          <a:xfrm>
            <a:off x="9090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3" name=""/>
          <p:cNvSpPr/>
          <p:nvPr/>
        </p:nvSpPr>
        <p:spPr>
          <a:xfrm>
            <a:off x="837072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4" name=""/>
          <p:cNvSpPr/>
          <p:nvPr/>
        </p:nvSpPr>
        <p:spPr>
          <a:xfrm>
            <a:off x="5922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5" name="" descr=""/>
          <p:cNvPicPr/>
          <p:nvPr/>
        </p:nvPicPr>
        <p:blipFill>
          <a:blip r:embed="rId1"/>
          <a:stretch/>
        </p:blipFill>
        <p:spPr>
          <a:xfrm rot="21590400">
            <a:off x="5509440" y="2334960"/>
            <a:ext cx="781200" cy="78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86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7" name=""/>
          <p:cNvSpPr/>
          <p:nvPr/>
        </p:nvSpPr>
        <p:spPr>
          <a:xfrm>
            <a:off x="5508360" y="4341600"/>
            <a:ext cx="6681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8" name=""/>
          <p:cNvSpPr/>
          <p:nvPr/>
        </p:nvSpPr>
        <p:spPr>
          <a:xfrm rot="16237200">
            <a:off x="5618880" y="3790440"/>
            <a:ext cx="1007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9" name=""/>
          <p:cNvSpPr/>
          <p:nvPr/>
        </p:nvSpPr>
        <p:spPr>
          <a:xfrm rot="16192200">
            <a:off x="587520" y="3792600"/>
            <a:ext cx="11516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Apparent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0" name=""/>
          <p:cNvSpPr/>
          <p:nvPr/>
        </p:nvSpPr>
        <p:spPr>
          <a:xfrm rot="16237200">
            <a:off x="3815640" y="3506760"/>
            <a:ext cx="11937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Absolute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1" name=""/>
          <p:cNvSpPr/>
          <p:nvPr/>
        </p:nvSpPr>
        <p:spPr>
          <a:xfrm rot="16237200">
            <a:off x="4043520" y="3926520"/>
            <a:ext cx="66528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True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2" name=""/>
          <p:cNvSpPr/>
          <p:nvPr/>
        </p:nvSpPr>
        <p:spPr>
          <a:xfrm flipV="1">
            <a:off x="99072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3" name=""/>
          <p:cNvSpPr/>
          <p:nvPr/>
        </p:nvSpPr>
        <p:spPr>
          <a:xfrm>
            <a:off x="99072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4" name=""/>
          <p:cNvSpPr/>
          <p:nvPr/>
        </p:nvSpPr>
        <p:spPr>
          <a:xfrm flipV="1">
            <a:off x="594396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5" name=""/>
          <p:cNvSpPr/>
          <p:nvPr/>
        </p:nvSpPr>
        <p:spPr>
          <a:xfrm>
            <a:off x="594396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6" name=""/>
          <p:cNvSpPr/>
          <p:nvPr/>
        </p:nvSpPr>
        <p:spPr>
          <a:xfrm>
            <a:off x="99072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97" name="" descr=""/>
          <p:cNvPicPr/>
          <p:nvPr/>
        </p:nvPicPr>
        <p:blipFill>
          <a:blip r:embed="rId2"/>
          <a:stretch/>
        </p:blipFill>
        <p:spPr>
          <a:xfrm rot="21590400">
            <a:off x="757080" y="2514600"/>
            <a:ext cx="386640" cy="38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98" name=""/>
          <p:cNvSpPr/>
          <p:nvPr/>
        </p:nvSpPr>
        <p:spPr>
          <a:xfrm>
            <a:off x="548280" y="4341600"/>
            <a:ext cx="73224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399" name=""/>
          <p:cNvGrpSpPr/>
          <p:nvPr/>
        </p:nvGrpSpPr>
        <p:grpSpPr>
          <a:xfrm>
            <a:off x="7491960" y="1864800"/>
            <a:ext cx="1753200" cy="1645200"/>
            <a:chOff x="7491960" y="1864800"/>
            <a:chExt cx="1753200" cy="1645200"/>
          </a:xfrm>
        </p:grpSpPr>
        <p:sp>
          <p:nvSpPr>
            <p:cNvPr id="1400" name=""/>
            <p:cNvSpPr/>
            <p:nvPr/>
          </p:nvSpPr>
          <p:spPr>
            <a:xfrm>
              <a:off x="874944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1" name=""/>
            <p:cNvSpPr/>
            <p:nvPr/>
          </p:nvSpPr>
          <p:spPr>
            <a:xfrm>
              <a:off x="871812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2" name=""/>
            <p:cNvSpPr/>
            <p:nvPr/>
          </p:nvSpPr>
          <p:spPr>
            <a:xfrm>
              <a:off x="865584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3" name=""/>
            <p:cNvSpPr/>
            <p:nvPr/>
          </p:nvSpPr>
          <p:spPr>
            <a:xfrm flipV="1">
              <a:off x="871812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4" name=""/>
            <p:cNvSpPr/>
            <p:nvPr/>
          </p:nvSpPr>
          <p:spPr>
            <a:xfrm flipV="1">
              <a:off x="863496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5" name=""/>
            <p:cNvSpPr/>
            <p:nvPr/>
          </p:nvSpPr>
          <p:spPr>
            <a:xfrm flipV="1">
              <a:off x="842184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6" name=""/>
            <p:cNvSpPr/>
            <p:nvPr/>
          </p:nvSpPr>
          <p:spPr>
            <a:xfrm flipH="1" flipV="1">
              <a:off x="815472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7" name=""/>
            <p:cNvSpPr/>
            <p:nvPr/>
          </p:nvSpPr>
          <p:spPr>
            <a:xfrm flipV="1">
              <a:off x="855108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8" name=""/>
            <p:cNvSpPr/>
            <p:nvPr/>
          </p:nvSpPr>
          <p:spPr>
            <a:xfrm>
              <a:off x="853092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9" name=""/>
            <p:cNvSpPr/>
            <p:nvPr/>
          </p:nvSpPr>
          <p:spPr>
            <a:xfrm flipH="1">
              <a:off x="825372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0" name=""/>
            <p:cNvSpPr/>
            <p:nvPr/>
          </p:nvSpPr>
          <p:spPr>
            <a:xfrm flipH="1">
              <a:off x="787284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1" name=""/>
            <p:cNvSpPr/>
            <p:nvPr/>
          </p:nvSpPr>
          <p:spPr>
            <a:xfrm flipH="1">
              <a:off x="765900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2" name=""/>
            <p:cNvSpPr/>
            <p:nvPr/>
          </p:nvSpPr>
          <p:spPr>
            <a:xfrm flipH="1">
              <a:off x="754416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3" name=""/>
            <p:cNvSpPr/>
            <p:nvPr/>
          </p:nvSpPr>
          <p:spPr>
            <a:xfrm flipH="1" flipV="1">
              <a:off x="757548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4" name=""/>
            <p:cNvSpPr/>
            <p:nvPr/>
          </p:nvSpPr>
          <p:spPr>
            <a:xfrm flipH="1" flipV="1">
              <a:off x="785736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5" name=""/>
            <p:cNvSpPr/>
            <p:nvPr/>
          </p:nvSpPr>
          <p:spPr>
            <a:xfrm flipH="1" flipV="1">
              <a:off x="749196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6" name=""/>
            <p:cNvSpPr/>
            <p:nvPr/>
          </p:nvSpPr>
          <p:spPr>
            <a:xfrm>
              <a:off x="798732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17" name=""/>
            <p:cNvSpPr/>
            <p:nvPr/>
          </p:nvSpPr>
          <p:spPr>
            <a:xfrm>
              <a:off x="780624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18" name=""/>
          <p:cNvSpPr/>
          <p:nvPr/>
        </p:nvSpPr>
        <p:spPr>
          <a:xfrm>
            <a:off x="852228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9" name=""/>
          <p:cNvSpPr/>
          <p:nvPr/>
        </p:nvSpPr>
        <p:spPr>
          <a:xfrm>
            <a:off x="4093560" y="4377600"/>
            <a:ext cx="644760" cy="39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0" name=""/>
          <p:cNvSpPr/>
          <p:nvPr/>
        </p:nvSpPr>
        <p:spPr>
          <a:xfrm>
            <a:off x="4939200" y="4377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1" name=""/>
          <p:cNvSpPr/>
          <p:nvPr/>
        </p:nvSpPr>
        <p:spPr>
          <a:xfrm>
            <a:off x="4463640" y="3938400"/>
            <a:ext cx="119376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Extinction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2" name=""/>
          <p:cNvSpPr/>
          <p:nvPr/>
        </p:nvSpPr>
        <p:spPr>
          <a:xfrm>
            <a:off x="871560" y="813600"/>
            <a:ext cx="27813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(in parsec)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3" name=""/>
          <p:cNvSpPr/>
          <p:nvPr/>
        </p:nvSpPr>
        <p:spPr>
          <a:xfrm>
            <a:off x="871560" y="1101600"/>
            <a:ext cx="4381560" cy="59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: Distance Modulus (in magnitude)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4" name=""/>
          <p:cNvSpPr/>
          <p:nvPr/>
        </p:nvSpPr>
        <p:spPr>
          <a:xfrm>
            <a:off x="9008280" y="1137600"/>
            <a:ext cx="6246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δµ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5" name=""/>
          <p:cNvSpPr/>
          <p:nvPr/>
        </p:nvSpPr>
        <p:spPr>
          <a:xfrm>
            <a:off x="9008280" y="849600"/>
            <a:ext cx="7239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δd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6" name=""/>
          <p:cNvSpPr/>
          <p:nvPr/>
        </p:nvSpPr>
        <p:spPr>
          <a:xfrm>
            <a:off x="4363560" y="1101600"/>
            <a:ext cx="11203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mag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7" name=""/>
          <p:cNvSpPr/>
          <p:nvPr/>
        </p:nvSpPr>
        <p:spPr>
          <a:xfrm>
            <a:off x="4363560" y="813600"/>
            <a:ext cx="13489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8" name=""/>
          <p:cNvSpPr/>
          <p:nvPr/>
        </p:nvSpPr>
        <p:spPr>
          <a:xfrm>
            <a:off x="8215560" y="849600"/>
            <a:ext cx="6465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 pc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9" name=""/>
          <p:cNvSpPr/>
          <p:nvPr/>
        </p:nvSpPr>
        <p:spPr>
          <a:xfrm rot="3000">
            <a:off x="2314440" y="3936600"/>
            <a:ext cx="11516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i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s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n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c</a:t>
            </a: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0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3200" bIns="-432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1" name=""/>
          <p:cNvSpPr/>
          <p:nvPr/>
        </p:nvSpPr>
        <p:spPr>
          <a:xfrm>
            <a:off x="4476240" y="3441600"/>
            <a:ext cx="238248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Reddening Ratio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2" name=""/>
          <p:cNvSpPr/>
          <p:nvPr/>
        </p:nvSpPr>
        <p:spPr>
          <a:xfrm rot="3000">
            <a:off x="4546080" y="1560600"/>
            <a:ext cx="1374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Color Excess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E(B-V)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3" name=""/>
          <p:cNvSpPr/>
          <p:nvPr/>
        </p:nvSpPr>
        <p:spPr>
          <a:xfrm>
            <a:off x="454680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4" name=""/>
          <p:cNvSpPr/>
          <p:nvPr/>
        </p:nvSpPr>
        <p:spPr>
          <a:xfrm>
            <a:off x="4939200" y="3189600"/>
            <a:ext cx="46476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</a:t>
            </a:r>
            <a:r>
              <a:rPr b="0" lang="en-US" sz="14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5" name=""/>
          <p:cNvSpPr/>
          <p:nvPr/>
        </p:nvSpPr>
        <p:spPr>
          <a:xfrm flipV="1">
            <a:off x="99108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6" name=""/>
          <p:cNvSpPr/>
          <p:nvPr/>
        </p:nvSpPr>
        <p:spPr>
          <a:xfrm>
            <a:off x="99072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7" name=""/>
          <p:cNvSpPr/>
          <p:nvPr/>
        </p:nvSpPr>
        <p:spPr>
          <a:xfrm>
            <a:off x="6629760" y="4343400"/>
            <a:ext cx="114228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8" name=""/>
          <p:cNvSpPr/>
          <p:nvPr/>
        </p:nvSpPr>
        <p:spPr>
          <a:xfrm rot="16237200">
            <a:off x="7520760" y="3507480"/>
            <a:ext cx="1499040" cy="38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True Position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9" name=""/>
          <p:cNvSpPr/>
          <p:nvPr/>
        </p:nvSpPr>
        <p:spPr>
          <a:xfrm>
            <a:off x="8470800" y="1749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0" name=""/>
          <p:cNvSpPr/>
          <p:nvPr/>
        </p:nvSpPr>
        <p:spPr>
          <a:xfrm>
            <a:off x="8251560" y="1155600"/>
            <a:ext cx="282600" cy="28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µ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1" name="" descr=""/>
          <p:cNvPicPr/>
          <p:nvPr/>
        </p:nvPicPr>
        <p:blipFill>
          <a:blip r:embed="rId3"/>
          <a:stretch/>
        </p:blipFill>
        <p:spPr>
          <a:xfrm rot="21590400">
            <a:off x="4069800" y="2334960"/>
            <a:ext cx="781200" cy="78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2" name=""/>
          <p:cNvSpPr/>
          <p:nvPr/>
        </p:nvSpPr>
        <p:spPr>
          <a:xfrm flipV="1">
            <a:off x="4503960" y="2203560"/>
            <a:ext cx="3867120" cy="540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3" name=""/>
          <p:cNvSpPr/>
          <p:nvPr/>
        </p:nvSpPr>
        <p:spPr>
          <a:xfrm>
            <a:off x="4468320" y="2743560"/>
            <a:ext cx="3902760" cy="585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4" name="" descr=""/>
          <p:cNvPicPr/>
          <p:nvPr/>
        </p:nvPicPr>
        <p:blipFill>
          <a:blip r:embed="rId4">
            <a:alphaModFix amt="51000"/>
          </a:blip>
          <a:stretch/>
        </p:blipFill>
        <p:spPr>
          <a:xfrm>
            <a:off x="3180240" y="1482120"/>
            <a:ext cx="4418640" cy="270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5" name="PlaceHolder 20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3465a4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Dataset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C6A0A5-F422-4DBF-9686-A5CFFF55030A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Reddening-free Magnitude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7" name="" descr=""/>
          <p:cNvPicPr/>
          <p:nvPr/>
        </p:nvPicPr>
        <p:blipFill>
          <a:blip r:embed="rId1"/>
          <a:stretch/>
        </p:blipFill>
        <p:spPr>
          <a:xfrm>
            <a:off x="853200" y="1189800"/>
            <a:ext cx="5319000" cy="361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8" name=""/>
          <p:cNvSpPr/>
          <p:nvPr/>
        </p:nvSpPr>
        <p:spPr>
          <a:xfrm rot="16200000">
            <a:off x="3672360" y="1855440"/>
            <a:ext cx="93816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Blue Band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9" name=""/>
          <p:cNvSpPr/>
          <p:nvPr/>
        </p:nvSpPr>
        <p:spPr>
          <a:xfrm rot="16200000">
            <a:off x="4046760" y="1725480"/>
            <a:ext cx="1054080" cy="2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Visual Band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0" name=""/>
          <p:cNvSpPr/>
          <p:nvPr/>
        </p:nvSpPr>
        <p:spPr>
          <a:xfrm>
            <a:off x="8157600" y="2948400"/>
            <a:ext cx="153828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/ E(B-V) = R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V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1" name=""/>
          <p:cNvSpPr/>
          <p:nvPr/>
        </p:nvSpPr>
        <p:spPr>
          <a:xfrm>
            <a:off x="8228520" y="2212200"/>
            <a:ext cx="1494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E(B-V) = 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- 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2" name=""/>
          <p:cNvSpPr/>
          <p:nvPr/>
        </p:nvSpPr>
        <p:spPr>
          <a:xfrm>
            <a:off x="6701400" y="3272400"/>
            <a:ext cx="70344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=    +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3" name=""/>
          <p:cNvSpPr/>
          <p:nvPr/>
        </p:nvSpPr>
        <p:spPr>
          <a:xfrm>
            <a:off x="8228520" y="1924560"/>
            <a:ext cx="1494720" cy="3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E(B-V) = 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- 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70"/>
          </p:nvPr>
        </p:nvSpPr>
        <p:spPr/>
        <p:txBody>
          <a:bodyPr/>
          <a:p>
            <a:fld id="{C77F0D05-C43B-4A6E-9871-9C62C3BBC41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"/>
          <p:cNvSpPr/>
          <p:nvPr/>
        </p:nvSpPr>
        <p:spPr>
          <a:xfrm>
            <a:off x="1751760" y="3299040"/>
            <a:ext cx="1420200" cy="125892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5" name=""/>
          <p:cNvSpPr/>
          <p:nvPr/>
        </p:nvSpPr>
        <p:spPr>
          <a:xfrm>
            <a:off x="3199680" y="950400"/>
            <a:ext cx="1451880" cy="125856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6" name=""/>
          <p:cNvSpPr/>
          <p:nvPr/>
        </p:nvSpPr>
        <p:spPr>
          <a:xfrm flipV="1">
            <a:off x="2407680" y="2208960"/>
            <a:ext cx="1419840" cy="1054080"/>
          </a:xfrm>
          <a:custGeom>
            <a:avLst/>
            <a:gdLst>
              <a:gd name="textAreaLeft" fmla="*/ 0 w 1419840"/>
              <a:gd name="textAreaRight" fmla="*/ 1420200 w 1419840"/>
              <a:gd name="textAreaTop" fmla="*/ 360 h 1054080"/>
              <a:gd name="textAreaBottom" fmla="*/ 1054800 h 10540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7" name=""/>
          <p:cNvSpPr/>
          <p:nvPr/>
        </p:nvSpPr>
        <p:spPr>
          <a:xfrm>
            <a:off x="4152960" y="3299040"/>
            <a:ext cx="1371240" cy="125892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8" name=""/>
          <p:cNvSpPr/>
          <p:nvPr/>
        </p:nvSpPr>
        <p:spPr>
          <a:xfrm flipH="1" flipV="1" rot="10500000">
            <a:off x="3893400" y="2208240"/>
            <a:ext cx="938160" cy="1081080"/>
          </a:xfrm>
          <a:custGeom>
            <a:avLst/>
            <a:gdLst>
              <a:gd name="textAreaLeft" fmla="*/ 360 w 938160"/>
              <a:gd name="textAreaRight" fmla="*/ 938880 w 938160"/>
              <a:gd name="textAreaTop" fmla="*/ -360 h 1081080"/>
              <a:gd name="textAreaBottom" fmla="*/ 1081080 h 10810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9" name=""/>
          <p:cNvSpPr/>
          <p:nvPr/>
        </p:nvSpPr>
        <p:spPr>
          <a:xfrm>
            <a:off x="6282000" y="3299040"/>
            <a:ext cx="1391760" cy="125892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0" name=""/>
          <p:cNvSpPr/>
          <p:nvPr/>
        </p:nvSpPr>
        <p:spPr>
          <a:xfrm>
            <a:off x="7120440" y="914400"/>
            <a:ext cx="1887120" cy="125892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1" name=""/>
          <p:cNvSpPr/>
          <p:nvPr/>
        </p:nvSpPr>
        <p:spPr>
          <a:xfrm flipH="1" flipV="1">
            <a:off x="4649760" y="2054160"/>
            <a:ext cx="2277720" cy="1236600"/>
          </a:xfrm>
          <a:custGeom>
            <a:avLst/>
            <a:gdLst>
              <a:gd name="textAreaLeft" fmla="*/ -360 w 2277720"/>
              <a:gd name="textAreaRight" fmla="*/ 2277720 w 2277720"/>
              <a:gd name="textAreaTop" fmla="*/ -360 h 1236600"/>
              <a:gd name="textAreaBottom" fmla="*/ 1236600 h 12366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2" name=""/>
          <p:cNvSpPr/>
          <p:nvPr/>
        </p:nvSpPr>
        <p:spPr>
          <a:xfrm flipV="1">
            <a:off x="4654800" y="1562760"/>
            <a:ext cx="950400" cy="11160"/>
          </a:xfrm>
          <a:custGeom>
            <a:avLst/>
            <a:gdLst>
              <a:gd name="textAreaLeft" fmla="*/ 0 w 950400"/>
              <a:gd name="textAreaRight" fmla="*/ 950760 w 950400"/>
              <a:gd name="textAreaTop" fmla="*/ -360 h 11160"/>
              <a:gd name="textAreaBottom" fmla="*/ 11160 h 11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33480" bIns="-334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3" name=""/>
          <p:cNvSpPr/>
          <p:nvPr/>
        </p:nvSpPr>
        <p:spPr>
          <a:xfrm>
            <a:off x="7207200" y="1037160"/>
            <a:ext cx="173268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True Absolute Magnitude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4" name=""/>
          <p:cNvSpPr/>
          <p:nvPr/>
        </p:nvSpPr>
        <p:spPr>
          <a:xfrm>
            <a:off x="4211280" y="3464640"/>
            <a:ext cx="128844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Distance Modulus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5" name=""/>
          <p:cNvSpPr/>
          <p:nvPr/>
        </p:nvSpPr>
        <p:spPr>
          <a:xfrm>
            <a:off x="3221280" y="1060920"/>
            <a:ext cx="141696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Absolute Magnitude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6" name=""/>
          <p:cNvSpPr/>
          <p:nvPr/>
        </p:nvSpPr>
        <p:spPr>
          <a:xfrm>
            <a:off x="1733400" y="3476880"/>
            <a:ext cx="144072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Apparent Magnitude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7" name=""/>
          <p:cNvSpPr/>
          <p:nvPr/>
        </p:nvSpPr>
        <p:spPr>
          <a:xfrm>
            <a:off x="6653880" y="3431520"/>
            <a:ext cx="777960" cy="22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Extinction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8" name=""/>
          <p:cNvSpPr/>
          <p:nvPr/>
        </p:nvSpPr>
        <p:spPr>
          <a:xfrm>
            <a:off x="1742400" y="4692600"/>
            <a:ext cx="14565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Luminosity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9" name=""/>
          <p:cNvSpPr/>
          <p:nvPr/>
        </p:nvSpPr>
        <p:spPr>
          <a:xfrm>
            <a:off x="4296600" y="4669200"/>
            <a:ext cx="118836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Distance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0" name=""/>
          <p:cNvSpPr/>
          <p:nvPr/>
        </p:nvSpPr>
        <p:spPr>
          <a:xfrm>
            <a:off x="6425640" y="4656600"/>
            <a:ext cx="15739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Reddening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1" name=""/>
          <p:cNvSpPr/>
          <p:nvPr/>
        </p:nvSpPr>
        <p:spPr>
          <a:xfrm>
            <a:off x="1321920" y="5153400"/>
            <a:ext cx="6771960" cy="34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  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(Apparent magnitude)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-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µ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(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Modulus)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-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(Extinction) 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=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λ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Arial"/>
              </a:rPr>
              <a:t>0   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(True Absolute)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        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 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20AC4B41-B971-4ADA-B934-A7552D2DB1F9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Reddening-free Magnitude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3" name=""/>
          <p:cNvSpPr/>
          <p:nvPr/>
        </p:nvSpPr>
        <p:spPr>
          <a:xfrm>
            <a:off x="1828800" y="3183840"/>
            <a:ext cx="2624040" cy="1361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4" name=""/>
          <p:cNvSpPr/>
          <p:nvPr/>
        </p:nvSpPr>
        <p:spPr>
          <a:xfrm>
            <a:off x="5867280" y="3183840"/>
            <a:ext cx="2624040" cy="1361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5" name=""/>
          <p:cNvSpPr/>
          <p:nvPr/>
        </p:nvSpPr>
        <p:spPr>
          <a:xfrm>
            <a:off x="3791160" y="1094400"/>
            <a:ext cx="2624040" cy="136188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6" name=""/>
          <p:cNvSpPr/>
          <p:nvPr/>
        </p:nvSpPr>
        <p:spPr>
          <a:xfrm flipH="1">
            <a:off x="3032640" y="1670760"/>
            <a:ext cx="745560" cy="1615680"/>
          </a:xfrm>
          <a:custGeom>
            <a:avLst/>
            <a:gdLst>
              <a:gd name="textAreaLeft" fmla="*/ -360 w 745560"/>
              <a:gd name="textAreaRight" fmla="*/ 745560 w 745560"/>
              <a:gd name="textAreaTop" fmla="*/ 0 h 1615680"/>
              <a:gd name="textAreaBottom" fmla="*/ 1616040 h 16156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7" name=""/>
          <p:cNvSpPr/>
          <p:nvPr/>
        </p:nvSpPr>
        <p:spPr>
          <a:xfrm>
            <a:off x="6421320" y="1562760"/>
            <a:ext cx="652320" cy="1616040"/>
          </a:xfrm>
          <a:custGeom>
            <a:avLst/>
            <a:gdLst>
              <a:gd name="textAreaLeft" fmla="*/ 0 w 652320"/>
              <a:gd name="textAreaRight" fmla="*/ 652680 w 652320"/>
              <a:gd name="textAreaTop" fmla="*/ 0 h 1616040"/>
              <a:gd name="textAreaBottom" fmla="*/ 1616400 h 16160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8" name=""/>
          <p:cNvSpPr/>
          <p:nvPr/>
        </p:nvSpPr>
        <p:spPr>
          <a:xfrm>
            <a:off x="4458960" y="3867840"/>
            <a:ext cx="1403280" cy="360"/>
          </a:xfrm>
          <a:custGeom>
            <a:avLst/>
            <a:gdLst>
              <a:gd name="textAreaLeft" fmla="*/ 0 w 1403280"/>
              <a:gd name="textAreaRight" fmla="*/ 1403640 w 140328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879797CB-7259-4B40-AED5-C7E6BF90FDC6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Reddening-free Magnitude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6"/>
          </p:nvPr>
        </p:nvSpPr>
        <p:spPr/>
        <p:txBody>
          <a:bodyPr/>
          <a:p>
            <a:fld id="{3AB7E3E3-BD89-4380-B037-7E4713677FE3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"/>
          <p:cNvSpPr/>
          <p:nvPr/>
        </p:nvSpPr>
        <p:spPr>
          <a:xfrm>
            <a:off x="450000" y="964800"/>
            <a:ext cx="3709440" cy="75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3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Galactic Cepheid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81" name="" descr=""/>
          <p:cNvPicPr/>
          <p:nvPr/>
        </p:nvPicPr>
        <p:blipFill>
          <a:blip r:embed="rId1"/>
          <a:stretch/>
        </p:blipFill>
        <p:spPr>
          <a:xfrm>
            <a:off x="5667120" y="807120"/>
            <a:ext cx="4359600" cy="230472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70"/>
          </p:nvPr>
        </p:nvSpPr>
        <p:spPr/>
        <p:txBody>
          <a:bodyPr/>
          <a:p>
            <a:fld id="{D1966CC9-1189-4E2D-A3E2-750F4D8A9A00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Galactic Cepheid Sample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A52DCF9D-D132-4207-B7EC-DCFD4E2A7D0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F0054E54-FE8E-4727-81FA-92CC51EBC291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"/>
          <p:cNvSpPr/>
          <p:nvPr/>
        </p:nvSpPr>
        <p:spPr>
          <a:xfrm>
            <a:off x="3304080" y="1371960"/>
            <a:ext cx="3178080" cy="3197160"/>
          </a:xfrm>
          <a:custGeom>
            <a:avLst/>
            <a:gdLst>
              <a:gd name="textAreaLeft" fmla="*/ 0 w 3178080"/>
              <a:gd name="textAreaRight" fmla="*/ 3178440 w 3178080"/>
              <a:gd name="textAreaTop" fmla="*/ 0 h 3197160"/>
              <a:gd name="textAreaBottom" fmla="*/ 3197520 h 31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4" name=""/>
          <p:cNvSpPr/>
          <p:nvPr/>
        </p:nvSpPr>
        <p:spPr>
          <a:xfrm>
            <a:off x="3612600" y="2714760"/>
            <a:ext cx="910440" cy="453240"/>
          </a:xfrm>
          <a:prstGeom prst="rect">
            <a:avLst/>
          </a:pr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5" name=""/>
          <p:cNvSpPr/>
          <p:nvPr/>
        </p:nvSpPr>
        <p:spPr>
          <a:xfrm>
            <a:off x="4150800" y="3051360"/>
            <a:ext cx="1452240" cy="140364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403640"/>
              <a:gd name="textAreaBottom" fmla="*/ 1404000 h 1403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(PL)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6" name=""/>
          <p:cNvSpPr/>
          <p:nvPr/>
        </p:nvSpPr>
        <p:spPr>
          <a:xfrm>
            <a:off x="4187160" y="1492920"/>
            <a:ext cx="1415880" cy="1406880"/>
          </a:xfrm>
          <a:custGeom>
            <a:avLst/>
            <a:gdLst>
              <a:gd name="textAreaLeft" fmla="*/ 0 w 1415880"/>
              <a:gd name="textAreaRight" fmla="*/ 1416240 w 1415880"/>
              <a:gd name="textAreaTop" fmla="*/ 0 h 1406880"/>
              <a:gd name="textAreaBottom" fmla="*/ 1407240 h 1406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7" name=""/>
          <p:cNvSpPr/>
          <p:nvPr/>
        </p:nvSpPr>
        <p:spPr>
          <a:xfrm flipV="1">
            <a:off x="3612600" y="2239560"/>
            <a:ext cx="498600" cy="497520"/>
          </a:xfrm>
          <a:custGeom>
            <a:avLst/>
            <a:gdLst>
              <a:gd name="textAreaLeft" fmla="*/ 0 w 498600"/>
              <a:gd name="textAreaRight" fmla="*/ 498960 w 498600"/>
              <a:gd name="textAreaTop" fmla="*/ 360 h 497520"/>
              <a:gd name="textAreaBottom" fmla="*/ 498240 h 497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8" name=""/>
          <p:cNvSpPr/>
          <p:nvPr/>
        </p:nvSpPr>
        <p:spPr>
          <a:xfrm>
            <a:off x="3612600" y="3171240"/>
            <a:ext cx="534960" cy="535680"/>
          </a:xfrm>
          <a:custGeom>
            <a:avLst/>
            <a:gdLst>
              <a:gd name="textAreaLeft" fmla="*/ 0 w 534960"/>
              <a:gd name="textAreaRight" fmla="*/ 535320 w 534960"/>
              <a:gd name="textAreaTop" fmla="*/ 0 h 535680"/>
              <a:gd name="textAreaBottom" fmla="*/ 536040 h 5356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9" name=""/>
          <p:cNvSpPr/>
          <p:nvPr/>
        </p:nvSpPr>
        <p:spPr>
          <a:xfrm>
            <a:off x="4968000" y="2265120"/>
            <a:ext cx="1415880" cy="1406880"/>
          </a:xfrm>
          <a:custGeom>
            <a:avLst/>
            <a:gdLst>
              <a:gd name="textAreaLeft" fmla="*/ 0 w 1415880"/>
              <a:gd name="textAreaRight" fmla="*/ 1416240 w 1415880"/>
              <a:gd name="textAreaTop" fmla="*/ 0 h 1406880"/>
              <a:gd name="textAreaBottom" fmla="*/ 1407240 h 1406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8F48C9D-43A1-4A31-ACCF-33317BB33FCC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Period Luminosity Relation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91" name="" descr=""/>
          <p:cNvPicPr/>
          <p:nvPr/>
        </p:nvPicPr>
        <p:blipFill>
          <a:blip r:embed="rId1"/>
          <a:stretch/>
        </p:blipFill>
        <p:spPr>
          <a:xfrm>
            <a:off x="51840" y="757800"/>
            <a:ext cx="3215880" cy="235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2" name="" descr=""/>
          <p:cNvPicPr/>
          <p:nvPr/>
        </p:nvPicPr>
        <p:blipFill>
          <a:blip r:embed="rId2"/>
          <a:stretch/>
        </p:blipFill>
        <p:spPr>
          <a:xfrm>
            <a:off x="6715080" y="725400"/>
            <a:ext cx="3248640" cy="2382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3" name="" descr=""/>
          <p:cNvPicPr/>
          <p:nvPr/>
        </p:nvPicPr>
        <p:blipFill>
          <a:blip r:embed="rId3"/>
          <a:stretch/>
        </p:blipFill>
        <p:spPr>
          <a:xfrm>
            <a:off x="3429000" y="715680"/>
            <a:ext cx="3292920" cy="2415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4" name="" descr=""/>
          <p:cNvPicPr/>
          <p:nvPr/>
        </p:nvPicPr>
        <p:blipFill>
          <a:blip r:embed="rId4"/>
          <a:stretch/>
        </p:blipFill>
        <p:spPr>
          <a:xfrm>
            <a:off x="64440" y="3135600"/>
            <a:ext cx="3199320" cy="2346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5" name="" descr=""/>
          <p:cNvPicPr/>
          <p:nvPr/>
        </p:nvPicPr>
        <p:blipFill>
          <a:blip r:embed="rId5"/>
          <a:stretch/>
        </p:blipFill>
        <p:spPr>
          <a:xfrm>
            <a:off x="3425040" y="3148560"/>
            <a:ext cx="3279600" cy="240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96" name="" descr=""/>
          <p:cNvPicPr/>
          <p:nvPr/>
        </p:nvPicPr>
        <p:blipFill>
          <a:blip r:embed="rId6"/>
          <a:stretch/>
        </p:blipFill>
        <p:spPr>
          <a:xfrm>
            <a:off x="6726600" y="3174840"/>
            <a:ext cx="3243600" cy="237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7" name="PlaceHolder 2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8000"/>
                </a:solidFill>
                <a:effectLst/>
                <a:uFillTx/>
                <a:latin typeface="Arial"/>
              </a:rPr>
              <a:t>Period-Luminosity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D24DBD0-7872-4882-8318-F8800F88F6A7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"/>
          <p:cNvSpPr/>
          <p:nvPr/>
        </p:nvSpPr>
        <p:spPr>
          <a:xfrm>
            <a:off x="2269080" y="2801160"/>
            <a:ext cx="495720" cy="3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2" name=""/>
          <p:cNvSpPr/>
          <p:nvPr/>
        </p:nvSpPr>
        <p:spPr>
          <a:xfrm>
            <a:off x="2273760" y="2973600"/>
            <a:ext cx="427680" cy="1263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3" name=""/>
          <p:cNvSpPr/>
          <p:nvPr/>
        </p:nvSpPr>
        <p:spPr>
          <a:xfrm>
            <a:off x="2175480" y="3047400"/>
            <a:ext cx="375480" cy="3150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4" name=""/>
          <p:cNvSpPr/>
          <p:nvPr/>
        </p:nvSpPr>
        <p:spPr>
          <a:xfrm flipV="1">
            <a:off x="2273760" y="2502720"/>
            <a:ext cx="427680" cy="1418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5" name=""/>
          <p:cNvSpPr/>
          <p:nvPr/>
        </p:nvSpPr>
        <p:spPr>
          <a:xfrm flipV="1">
            <a:off x="2190600" y="2203920"/>
            <a:ext cx="396360" cy="3301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6" name=""/>
          <p:cNvSpPr/>
          <p:nvPr/>
        </p:nvSpPr>
        <p:spPr>
          <a:xfrm flipV="1">
            <a:off x="1977480" y="1936800"/>
            <a:ext cx="45720" cy="5148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7" name=""/>
          <p:cNvSpPr/>
          <p:nvPr/>
        </p:nvSpPr>
        <p:spPr>
          <a:xfrm flipH="1" flipV="1">
            <a:off x="1710360" y="1972800"/>
            <a:ext cx="142200" cy="5040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8" name=""/>
          <p:cNvSpPr/>
          <p:nvPr/>
        </p:nvSpPr>
        <p:spPr>
          <a:xfrm flipV="1">
            <a:off x="2106720" y="2020680"/>
            <a:ext cx="245160" cy="4820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9" name=""/>
          <p:cNvSpPr/>
          <p:nvPr/>
        </p:nvSpPr>
        <p:spPr>
          <a:xfrm>
            <a:off x="2086560" y="3146040"/>
            <a:ext cx="135000" cy="4359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0" name=""/>
          <p:cNvSpPr/>
          <p:nvPr/>
        </p:nvSpPr>
        <p:spPr>
          <a:xfrm flipH="1">
            <a:off x="1809360" y="3146040"/>
            <a:ext cx="74160" cy="4359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1" name=""/>
          <p:cNvSpPr/>
          <p:nvPr/>
        </p:nvSpPr>
        <p:spPr>
          <a:xfrm flipH="1">
            <a:off x="1428480" y="3083400"/>
            <a:ext cx="283320" cy="2995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2" name=""/>
          <p:cNvSpPr/>
          <p:nvPr/>
        </p:nvSpPr>
        <p:spPr>
          <a:xfrm flipH="1">
            <a:off x="1214640" y="2958120"/>
            <a:ext cx="388080" cy="2415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3" name=""/>
          <p:cNvSpPr/>
          <p:nvPr/>
        </p:nvSpPr>
        <p:spPr>
          <a:xfrm flipH="1">
            <a:off x="1099800" y="2832840"/>
            <a:ext cx="455760" cy="680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23040" bIns="230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4" name=""/>
          <p:cNvSpPr/>
          <p:nvPr/>
        </p:nvSpPr>
        <p:spPr>
          <a:xfrm flipH="1" flipV="1">
            <a:off x="1222200" y="2322000"/>
            <a:ext cx="432000" cy="2959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5" name=""/>
          <p:cNvSpPr/>
          <p:nvPr/>
        </p:nvSpPr>
        <p:spPr>
          <a:xfrm flipH="1" flipV="1">
            <a:off x="1485000" y="2076840"/>
            <a:ext cx="297360" cy="49788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6" name=""/>
          <p:cNvSpPr/>
          <p:nvPr/>
        </p:nvSpPr>
        <p:spPr>
          <a:xfrm flipH="1" flipV="1">
            <a:off x="1119600" y="2554560"/>
            <a:ext cx="511200" cy="1832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7" name=""/>
          <p:cNvSpPr/>
          <p:nvPr/>
        </p:nvSpPr>
        <p:spPr>
          <a:xfrm>
            <a:off x="1542960" y="2435760"/>
            <a:ext cx="772560" cy="743400"/>
          </a:xfrm>
          <a:prstGeom prst="ellipse">
            <a:avLst/>
          </a:prstGeom>
          <a:solidFill>
            <a:srgbClr val="342a06"/>
          </a:solidFill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8" name=""/>
          <p:cNvSpPr/>
          <p:nvPr/>
        </p:nvSpPr>
        <p:spPr>
          <a:xfrm>
            <a:off x="1109880" y="1936800"/>
            <a:ext cx="1672560" cy="17154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9" name=""/>
          <p:cNvSpPr/>
          <p:nvPr/>
        </p:nvSpPr>
        <p:spPr>
          <a:xfrm>
            <a:off x="7200" y="2550600"/>
            <a:ext cx="42372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0" name=""/>
          <p:cNvSpPr/>
          <p:nvPr/>
        </p:nvSpPr>
        <p:spPr>
          <a:xfrm>
            <a:off x="1613880" y="2489400"/>
            <a:ext cx="639360" cy="6224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1" name=""/>
          <p:cNvSpPr/>
          <p:nvPr/>
        </p:nvSpPr>
        <p:spPr>
          <a:xfrm>
            <a:off x="680760" y="1006920"/>
            <a:ext cx="7772400" cy="4248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Core Temperature &gt; 10 MK  - Nucleosynthesis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2" name="" descr=""/>
          <p:cNvPicPr/>
          <p:nvPr/>
        </p:nvPicPr>
        <p:blipFill>
          <a:blip r:embed="rId1"/>
          <a:stretch/>
        </p:blipFill>
        <p:spPr>
          <a:xfrm>
            <a:off x="3390480" y="2788920"/>
            <a:ext cx="4033080" cy="6897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933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934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5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6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7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8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9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0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1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2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3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4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5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6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7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8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9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0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1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52" name=""/>
          <p:cNvSpPr/>
          <p:nvPr/>
        </p:nvSpPr>
        <p:spPr>
          <a:xfrm>
            <a:off x="3396600" y="2073600"/>
            <a:ext cx="433980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Overcome electrostatic repulsion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3" name=""/>
          <p:cNvSpPr/>
          <p:nvPr/>
        </p:nvSpPr>
        <p:spPr>
          <a:xfrm>
            <a:off x="3594600" y="160020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High Velocity of Particles 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4" name=""/>
          <p:cNvSpPr/>
          <p:nvPr/>
        </p:nvSpPr>
        <p:spPr>
          <a:xfrm>
            <a:off x="3594600" y="3688200"/>
            <a:ext cx="55465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Nuclear Fusion energy halts gravitational collapse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Thermal electromagnetic radiation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Luminosity is proportion to the mass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5" name="PlaceHolder 8"/>
          <p:cNvSpPr/>
          <p:nvPr/>
        </p:nvSpPr>
        <p:spPr>
          <a:xfrm>
            <a:off x="360000" y="548640"/>
            <a:ext cx="9354600" cy="47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300" strike="noStrike" u="none">
                <a:solidFill>
                  <a:srgbClr val="ff8000"/>
                </a:solidFill>
                <a:effectLst/>
                <a:uFillTx/>
                <a:latin typeface="Arial"/>
                <a:ea typeface="DejaVu Sans"/>
              </a:rPr>
              <a:t>Main Sequence Star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6" name=""/>
          <p:cNvSpPr/>
          <p:nvPr/>
        </p:nvSpPr>
        <p:spPr>
          <a:xfrm>
            <a:off x="2586600" y="3328200"/>
            <a:ext cx="49107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Nucle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ar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Spin: 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½  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     1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      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½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        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  0  </a:t>
            </a: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7" name="PlaceHolder 10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</a:t>
            </a: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Dataset 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Method 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Result 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Validation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Conclusio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n . 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C144AB9-625A-4386-AB37-C1CC4A3ED5BC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"/>
          <p:cNvSpPr/>
          <p:nvPr/>
        </p:nvSpPr>
        <p:spPr>
          <a:xfrm>
            <a:off x="6593400" y="792360"/>
            <a:ext cx="3448080" cy="2451960"/>
          </a:xfrm>
          <a:custGeom>
            <a:avLst/>
            <a:gdLst>
              <a:gd name="textAreaLeft" fmla="*/ 0 w 3448080"/>
              <a:gd name="textAreaRight" fmla="*/ 3448440 w 3448080"/>
              <a:gd name="textAreaTop" fmla="*/ 0 h 2451960"/>
              <a:gd name="textAreaBottom" fmla="*/ 2452320 h 2451960"/>
            </a:gdLst>
            <a:ahLst/>
            <a:cxnLst/>
            <a:rect l="textAreaLeft" t="textAreaTop" r="textAreaRight" b="textAreaBottom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9" name=""/>
          <p:cNvSpPr/>
          <p:nvPr/>
        </p:nvSpPr>
        <p:spPr>
          <a:xfrm flipV="1">
            <a:off x="8510400" y="1420560"/>
            <a:ext cx="1149480" cy="1587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0" name=""/>
          <p:cNvSpPr/>
          <p:nvPr/>
        </p:nvSpPr>
        <p:spPr>
          <a:xfrm flipV="1">
            <a:off x="8321760" y="1608840"/>
            <a:ext cx="1353240" cy="1371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1" name=""/>
          <p:cNvSpPr/>
          <p:nvPr/>
        </p:nvSpPr>
        <p:spPr>
          <a:xfrm flipV="1">
            <a:off x="8321760" y="1744560"/>
            <a:ext cx="1338120" cy="1056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2" name=""/>
          <p:cNvSpPr/>
          <p:nvPr/>
        </p:nvSpPr>
        <p:spPr>
          <a:xfrm flipV="1">
            <a:off x="8276040" y="1812600"/>
            <a:ext cx="1388520" cy="87120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3" name=""/>
          <p:cNvSpPr/>
          <p:nvPr/>
        </p:nvSpPr>
        <p:spPr>
          <a:xfrm flipV="1">
            <a:off x="8407800" y="1552320"/>
            <a:ext cx="1252080" cy="143964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4" name=""/>
          <p:cNvSpPr/>
          <p:nvPr/>
        </p:nvSpPr>
        <p:spPr>
          <a:xfrm flipV="1">
            <a:off x="8276040" y="1880640"/>
            <a:ext cx="1398960" cy="7041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5" name=""/>
          <p:cNvSpPr/>
          <p:nvPr/>
        </p:nvSpPr>
        <p:spPr>
          <a:xfrm>
            <a:off x="8278200" y="1105560"/>
            <a:ext cx="1512360" cy="1946160"/>
          </a:xfrm>
          <a:custGeom>
            <a:avLst/>
            <a:gdLst>
              <a:gd name="textAreaLeft" fmla="*/ 0 w 1512360"/>
              <a:gd name="textAreaRight" fmla="*/ 1512720 w 1512360"/>
              <a:gd name="textAreaTop" fmla="*/ 0 h 1946160"/>
              <a:gd name="textAreaBottom" fmla="*/ 1946520 h 19461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6" name=""/>
          <p:cNvSpPr/>
          <p:nvPr/>
        </p:nvSpPr>
        <p:spPr>
          <a:xfrm>
            <a:off x="8238600" y="215928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7" name=""/>
          <p:cNvSpPr/>
          <p:nvPr/>
        </p:nvSpPr>
        <p:spPr>
          <a:xfrm>
            <a:off x="9129960" y="2986920"/>
            <a:ext cx="360" cy="105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8" name=""/>
          <p:cNvSpPr/>
          <p:nvPr/>
        </p:nvSpPr>
        <p:spPr>
          <a:xfrm>
            <a:off x="8311680" y="2011320"/>
            <a:ext cx="52848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9" name=""/>
          <p:cNvSpPr/>
          <p:nvPr/>
        </p:nvSpPr>
        <p:spPr>
          <a:xfrm>
            <a:off x="8939880" y="2659320"/>
            <a:ext cx="7786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0" name=""/>
          <p:cNvSpPr/>
          <p:nvPr/>
        </p:nvSpPr>
        <p:spPr>
          <a:xfrm>
            <a:off x="9625680" y="1275120"/>
            <a:ext cx="1699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1" name=""/>
          <p:cNvSpPr/>
          <p:nvPr/>
        </p:nvSpPr>
        <p:spPr>
          <a:xfrm>
            <a:off x="9625680" y="1420200"/>
            <a:ext cx="1699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2" name=""/>
          <p:cNvSpPr/>
          <p:nvPr/>
        </p:nvSpPr>
        <p:spPr>
          <a:xfrm>
            <a:off x="9679680" y="1538640"/>
            <a:ext cx="1303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3" name=""/>
          <p:cNvSpPr/>
          <p:nvPr/>
        </p:nvSpPr>
        <p:spPr>
          <a:xfrm>
            <a:off x="9659160" y="1647720"/>
            <a:ext cx="15336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4" name=""/>
          <p:cNvSpPr/>
          <p:nvPr/>
        </p:nvSpPr>
        <p:spPr>
          <a:xfrm>
            <a:off x="9626040" y="1770120"/>
            <a:ext cx="1753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5" name=""/>
          <p:cNvSpPr/>
          <p:nvPr/>
        </p:nvSpPr>
        <p:spPr>
          <a:xfrm>
            <a:off x="9626040" y="1892520"/>
            <a:ext cx="16956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6" name=""/>
          <p:cNvSpPr/>
          <p:nvPr/>
        </p:nvSpPr>
        <p:spPr>
          <a:xfrm flipV="1">
            <a:off x="6705720" y="1855800"/>
            <a:ext cx="1400760" cy="7297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7" name=""/>
          <p:cNvSpPr/>
          <p:nvPr/>
        </p:nvSpPr>
        <p:spPr>
          <a:xfrm>
            <a:off x="6714000" y="1105560"/>
            <a:ext cx="1476360" cy="1933560"/>
          </a:xfrm>
          <a:custGeom>
            <a:avLst/>
            <a:gdLst>
              <a:gd name="textAreaLeft" fmla="*/ 0 w 1476360"/>
              <a:gd name="textAreaRight" fmla="*/ 1476720 w 1476360"/>
              <a:gd name="textAreaTop" fmla="*/ 0 h 1933560"/>
              <a:gd name="textAreaBottom" fmla="*/ 1933920 h 19335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8" name=""/>
          <p:cNvSpPr/>
          <p:nvPr/>
        </p:nvSpPr>
        <p:spPr>
          <a:xfrm>
            <a:off x="7469640" y="1683720"/>
            <a:ext cx="133200" cy="1328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9" name=""/>
          <p:cNvSpPr/>
          <p:nvPr/>
        </p:nvSpPr>
        <p:spPr>
          <a:xfrm flipV="1">
            <a:off x="7535160" y="1834200"/>
            <a:ext cx="360" cy="272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0" name=""/>
          <p:cNvSpPr/>
          <p:nvPr/>
        </p:nvSpPr>
        <p:spPr>
          <a:xfrm>
            <a:off x="6721920" y="2032200"/>
            <a:ext cx="51516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1" name=""/>
          <p:cNvSpPr/>
          <p:nvPr/>
        </p:nvSpPr>
        <p:spPr>
          <a:xfrm>
            <a:off x="7348680" y="2647800"/>
            <a:ext cx="69876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2" name=""/>
          <p:cNvSpPr/>
          <p:nvPr/>
        </p:nvSpPr>
        <p:spPr>
          <a:xfrm>
            <a:off x="7513920" y="1774440"/>
            <a:ext cx="58932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3" name=""/>
          <p:cNvSpPr/>
          <p:nvPr/>
        </p:nvSpPr>
        <p:spPr>
          <a:xfrm rot="20098800">
            <a:off x="7557120" y="1927800"/>
            <a:ext cx="74160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5960" bIns="7596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4" name=""/>
          <p:cNvSpPr/>
          <p:nvPr/>
        </p:nvSpPr>
        <p:spPr>
          <a:xfrm>
            <a:off x="7521840" y="3003480"/>
            <a:ext cx="360" cy="109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5" name=""/>
          <p:cNvSpPr/>
          <p:nvPr/>
        </p:nvSpPr>
        <p:spPr>
          <a:xfrm>
            <a:off x="6665400" y="218448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6" name=""/>
          <p:cNvSpPr/>
          <p:nvPr/>
        </p:nvSpPr>
        <p:spPr>
          <a:xfrm>
            <a:off x="7554600" y="792360"/>
            <a:ext cx="189936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44A3E2AD-F47E-4AC3-A340-ADE970A5C72E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"/>
          <p:cNvSpPr/>
          <p:nvPr/>
        </p:nvSpPr>
        <p:spPr>
          <a:xfrm flipV="1">
            <a:off x="6844320" y="235872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8" name=""/>
          <p:cNvSpPr/>
          <p:nvPr/>
        </p:nvSpPr>
        <p:spPr>
          <a:xfrm>
            <a:off x="6867720" y="156024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9" name=""/>
          <p:cNvSpPr/>
          <p:nvPr/>
        </p:nvSpPr>
        <p:spPr>
          <a:xfrm>
            <a:off x="7212240" y="293436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0" name=""/>
          <p:cNvSpPr/>
          <p:nvPr/>
        </p:nvSpPr>
        <p:spPr>
          <a:xfrm>
            <a:off x="9096840" y="261036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1" name=""/>
          <p:cNvSpPr/>
          <p:nvPr/>
        </p:nvSpPr>
        <p:spPr>
          <a:xfrm>
            <a:off x="8124840" y="207036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2" name=""/>
          <p:cNvSpPr/>
          <p:nvPr/>
        </p:nvSpPr>
        <p:spPr>
          <a:xfrm flipV="1">
            <a:off x="8234640" y="232236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3" name=""/>
          <p:cNvSpPr/>
          <p:nvPr/>
        </p:nvSpPr>
        <p:spPr>
          <a:xfrm>
            <a:off x="8206560" y="2346120"/>
            <a:ext cx="62712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1E6F286-D55C-40F3-8271-6CC1EF62A104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"/>
          <p:cNvSpPr/>
          <p:nvPr/>
        </p:nvSpPr>
        <p:spPr>
          <a:xfrm flipV="1">
            <a:off x="6839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5" name=""/>
          <p:cNvSpPr/>
          <p:nvPr/>
        </p:nvSpPr>
        <p:spPr>
          <a:xfrm>
            <a:off x="6862680" y="155988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6" name=""/>
          <p:cNvSpPr/>
          <p:nvPr/>
        </p:nvSpPr>
        <p:spPr>
          <a:xfrm>
            <a:off x="8119800" y="2070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7" name=""/>
          <p:cNvSpPr/>
          <p:nvPr/>
        </p:nvSpPr>
        <p:spPr>
          <a:xfrm flipV="1">
            <a:off x="822960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8" name=""/>
          <p:cNvSpPr/>
          <p:nvPr/>
        </p:nvSpPr>
        <p:spPr>
          <a:xfrm>
            <a:off x="6231600" y="2729520"/>
            <a:ext cx="8290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39" name=""/>
          <p:cNvSpPr/>
          <p:nvPr/>
        </p:nvSpPr>
        <p:spPr>
          <a:xfrm>
            <a:off x="7988400" y="4385520"/>
            <a:ext cx="7542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0" name=""/>
          <p:cNvSpPr/>
          <p:nvPr/>
        </p:nvSpPr>
        <p:spPr>
          <a:xfrm>
            <a:off x="2057400" y="2463840"/>
            <a:ext cx="2409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= Δm – α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(ΔW)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1" name=""/>
          <p:cNvSpPr/>
          <p:nvPr/>
        </p:nvSpPr>
        <p:spPr>
          <a:xfrm>
            <a:off x="361800" y="1613520"/>
            <a:ext cx="52988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Possible correction in extinction for given modulus: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2" name=""/>
          <p:cNvSpPr/>
          <p:nvPr/>
        </p:nvSpPr>
        <p:spPr>
          <a:xfrm>
            <a:off x="8193960" y="2350080"/>
            <a:ext cx="522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3" name=""/>
          <p:cNvSpPr/>
          <p:nvPr/>
        </p:nvSpPr>
        <p:spPr>
          <a:xfrm>
            <a:off x="675000" y="3535200"/>
            <a:ext cx="4690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What if distance modulus require correction?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4" name=""/>
          <p:cNvSpPr/>
          <p:nvPr/>
        </p:nvSpPr>
        <p:spPr>
          <a:xfrm rot="20100000">
            <a:off x="8689680" y="2331720"/>
            <a:ext cx="116928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α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5" name=""/>
          <p:cNvSpPr/>
          <p:nvPr/>
        </p:nvSpPr>
        <p:spPr>
          <a:xfrm>
            <a:off x="8267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6" name=""/>
          <p:cNvSpPr/>
          <p:nvPr/>
        </p:nvSpPr>
        <p:spPr>
          <a:xfrm>
            <a:off x="6771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B0D92D7D-5AA6-4E4C-B57A-C6AC2352772A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"/>
          <p:cNvSpPr/>
          <p:nvPr/>
        </p:nvSpPr>
        <p:spPr>
          <a:xfrm flipV="1">
            <a:off x="6839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8" name=""/>
          <p:cNvSpPr/>
          <p:nvPr/>
        </p:nvSpPr>
        <p:spPr>
          <a:xfrm>
            <a:off x="6862680" y="155988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9" name=""/>
          <p:cNvSpPr/>
          <p:nvPr/>
        </p:nvSpPr>
        <p:spPr>
          <a:xfrm>
            <a:off x="8119800" y="2070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0" name=""/>
          <p:cNvSpPr/>
          <p:nvPr/>
        </p:nvSpPr>
        <p:spPr>
          <a:xfrm flipV="1">
            <a:off x="6839280" y="914400"/>
            <a:ext cx="2990520" cy="23922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1" name=""/>
          <p:cNvSpPr/>
          <p:nvPr/>
        </p:nvSpPr>
        <p:spPr>
          <a:xfrm rot="19200000">
            <a:off x="9149400" y="1153080"/>
            <a:ext cx="827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1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2" name=""/>
          <p:cNvSpPr/>
          <p:nvPr/>
        </p:nvSpPr>
        <p:spPr>
          <a:xfrm>
            <a:off x="7121520" y="4399920"/>
            <a:ext cx="229968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PW relation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3" name=""/>
          <p:cNvSpPr/>
          <p:nvPr/>
        </p:nvSpPr>
        <p:spPr>
          <a:xfrm rot="16200000">
            <a:off x="5496840" y="2885760"/>
            <a:ext cx="22251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PL relation</a:t>
            </a:r>
            <a:endParaRPr b="0" lang="en-US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4" name=""/>
          <p:cNvSpPr/>
          <p:nvPr/>
        </p:nvSpPr>
        <p:spPr>
          <a:xfrm>
            <a:off x="313200" y="1284840"/>
            <a:ext cx="53294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Let there is δμ correction required in modulus, then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5" name=""/>
          <p:cNvSpPr/>
          <p:nvPr/>
        </p:nvSpPr>
        <p:spPr>
          <a:xfrm>
            <a:off x="1035000" y="2531880"/>
            <a:ext cx="29718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W = M + R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(B - V) + µ + δμ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6" name=""/>
          <p:cNvSpPr/>
          <p:nvPr/>
        </p:nvSpPr>
        <p:spPr>
          <a:xfrm>
            <a:off x="1054080" y="1940400"/>
            <a:ext cx="278388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 = M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0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 + µ + δμ + A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 + </a:t>
            </a:r>
            <a:r>
              <a:rPr b="0" lang="en-US" sz="16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6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7" name=""/>
          <p:cNvSpPr/>
          <p:nvPr/>
        </p:nvSpPr>
        <p:spPr>
          <a:xfrm>
            <a:off x="367920" y="4581000"/>
            <a:ext cx="67986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Implies, star will shift in the line of slope 1 for modulus adjustment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8" name=""/>
          <p:cNvSpPr/>
          <p:nvPr/>
        </p:nvSpPr>
        <p:spPr>
          <a:xfrm>
            <a:off x="7579800" y="2502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9" name=""/>
          <p:cNvSpPr/>
          <p:nvPr/>
        </p:nvSpPr>
        <p:spPr>
          <a:xfrm>
            <a:off x="8515800" y="1746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0" name=""/>
          <p:cNvSpPr/>
          <p:nvPr/>
        </p:nvSpPr>
        <p:spPr>
          <a:xfrm>
            <a:off x="8911800" y="1458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1" name=""/>
          <p:cNvSpPr/>
          <p:nvPr/>
        </p:nvSpPr>
        <p:spPr>
          <a:xfrm>
            <a:off x="7183800" y="2826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2" name=""/>
          <p:cNvSpPr/>
          <p:nvPr/>
        </p:nvSpPr>
        <p:spPr>
          <a:xfrm>
            <a:off x="7754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3" name=""/>
          <p:cNvSpPr/>
          <p:nvPr/>
        </p:nvSpPr>
        <p:spPr>
          <a:xfrm>
            <a:off x="8330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4" name=""/>
          <p:cNvSpPr/>
          <p:nvPr/>
        </p:nvSpPr>
        <p:spPr>
          <a:xfrm>
            <a:off x="7338600" y="4188240"/>
            <a:ext cx="914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5" name=""/>
          <p:cNvSpPr/>
          <p:nvPr/>
        </p:nvSpPr>
        <p:spPr>
          <a:xfrm>
            <a:off x="8310600" y="3936240"/>
            <a:ext cx="797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6" name=""/>
          <p:cNvSpPr/>
          <p:nvPr/>
        </p:nvSpPr>
        <p:spPr>
          <a:xfrm>
            <a:off x="6937920" y="400680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7" name=""/>
          <p:cNvSpPr/>
          <p:nvPr/>
        </p:nvSpPr>
        <p:spPr>
          <a:xfrm>
            <a:off x="7549920" y="379116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8" name=""/>
          <p:cNvSpPr/>
          <p:nvPr/>
        </p:nvSpPr>
        <p:spPr>
          <a:xfrm>
            <a:off x="8773920" y="397152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9" name=""/>
          <p:cNvSpPr/>
          <p:nvPr/>
        </p:nvSpPr>
        <p:spPr>
          <a:xfrm>
            <a:off x="8917920" y="364788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0" name=""/>
          <p:cNvSpPr/>
          <p:nvPr/>
        </p:nvSpPr>
        <p:spPr>
          <a:xfrm>
            <a:off x="385200" y="3474000"/>
            <a:ext cx="59396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Apparent mag is sensitive to reddening and modulus, however, Wesenheit mag is sensitive to modulus only.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1" name=""/>
          <p:cNvSpPr/>
          <p:nvPr/>
        </p:nvSpPr>
        <p:spPr>
          <a:xfrm>
            <a:off x="8267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2" name=""/>
          <p:cNvSpPr/>
          <p:nvPr/>
        </p:nvSpPr>
        <p:spPr>
          <a:xfrm>
            <a:off x="6771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3" name=""/>
          <p:cNvSpPr/>
          <p:nvPr/>
        </p:nvSpPr>
        <p:spPr>
          <a:xfrm rot="20100000">
            <a:off x="8994240" y="2172600"/>
            <a:ext cx="126612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α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4" name=""/>
          <p:cNvSpPr/>
          <p:nvPr/>
        </p:nvSpPr>
        <p:spPr>
          <a:xfrm flipV="1">
            <a:off x="7171920" y="210672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5" name=""/>
          <p:cNvSpPr/>
          <p:nvPr/>
        </p:nvSpPr>
        <p:spPr>
          <a:xfrm flipV="1">
            <a:off x="8170200" y="146556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6" name=""/>
          <p:cNvSpPr/>
          <p:nvPr/>
        </p:nvSpPr>
        <p:spPr>
          <a:xfrm>
            <a:off x="7094520" y="2351520"/>
            <a:ext cx="48456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7" name=""/>
          <p:cNvSpPr/>
          <p:nvPr/>
        </p:nvSpPr>
        <p:spPr>
          <a:xfrm>
            <a:off x="7528320" y="191988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8" name=""/>
          <p:cNvSpPr/>
          <p:nvPr/>
        </p:nvSpPr>
        <p:spPr>
          <a:xfrm>
            <a:off x="8032320" y="148824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79" name=""/>
          <p:cNvSpPr/>
          <p:nvPr/>
        </p:nvSpPr>
        <p:spPr>
          <a:xfrm>
            <a:off x="8680320" y="120060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3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4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0" name=""/>
          <p:cNvSpPr/>
          <p:nvPr/>
        </p:nvSpPr>
        <p:spPr>
          <a:xfrm flipV="1">
            <a:off x="8128080" y="1544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1" name=""/>
          <p:cNvSpPr/>
          <p:nvPr/>
        </p:nvSpPr>
        <p:spPr>
          <a:xfrm flipV="1">
            <a:off x="7588440" y="1976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2" name=""/>
          <p:cNvSpPr/>
          <p:nvPr/>
        </p:nvSpPr>
        <p:spPr>
          <a:xfrm flipV="1">
            <a:off x="826596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3" name=""/>
          <p:cNvSpPr/>
          <p:nvPr/>
        </p:nvSpPr>
        <p:spPr>
          <a:xfrm flipV="1">
            <a:off x="7689960" y="2754720"/>
            <a:ext cx="360" cy="2764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4" name=""/>
          <p:cNvSpPr/>
          <p:nvPr/>
        </p:nvSpPr>
        <p:spPr>
          <a:xfrm flipV="1">
            <a:off x="7293960" y="3078720"/>
            <a:ext cx="360" cy="263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5" name=""/>
          <p:cNvSpPr/>
          <p:nvPr/>
        </p:nvSpPr>
        <p:spPr>
          <a:xfrm flipV="1">
            <a:off x="8662320" y="1971360"/>
            <a:ext cx="24480" cy="591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6" name=""/>
          <p:cNvSpPr/>
          <p:nvPr/>
        </p:nvSpPr>
        <p:spPr>
          <a:xfrm flipV="1">
            <a:off x="9022320" y="1719360"/>
            <a:ext cx="24480" cy="663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92314CD-3BC3-471D-83B9-167BFD4EC319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"/>
          <p:cNvSpPr/>
          <p:nvPr/>
        </p:nvSpPr>
        <p:spPr>
          <a:xfrm flipV="1">
            <a:off x="7647840" y="2025720"/>
            <a:ext cx="1658520" cy="2348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8" name=""/>
          <p:cNvSpPr/>
          <p:nvPr/>
        </p:nvSpPr>
        <p:spPr>
          <a:xfrm flipV="1">
            <a:off x="7376040" y="2304360"/>
            <a:ext cx="1951920" cy="2028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9" name=""/>
          <p:cNvSpPr/>
          <p:nvPr/>
        </p:nvSpPr>
        <p:spPr>
          <a:xfrm flipV="1">
            <a:off x="7376040" y="2505240"/>
            <a:ext cx="1929960" cy="15624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0" name=""/>
          <p:cNvSpPr/>
          <p:nvPr/>
        </p:nvSpPr>
        <p:spPr>
          <a:xfrm flipV="1">
            <a:off x="7309800" y="2605680"/>
            <a:ext cx="2003400" cy="12884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1" name=""/>
          <p:cNvSpPr/>
          <p:nvPr/>
        </p:nvSpPr>
        <p:spPr>
          <a:xfrm flipV="1">
            <a:off x="7499520" y="2220480"/>
            <a:ext cx="1806840" cy="212940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2" name=""/>
          <p:cNvSpPr/>
          <p:nvPr/>
        </p:nvSpPr>
        <p:spPr>
          <a:xfrm flipV="1">
            <a:off x="7309800" y="2706120"/>
            <a:ext cx="2018160" cy="10418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3" name=""/>
          <p:cNvSpPr/>
          <p:nvPr/>
        </p:nvSpPr>
        <p:spPr>
          <a:xfrm>
            <a:off x="7313040" y="1559880"/>
            <a:ext cx="2183040" cy="2880000"/>
          </a:xfrm>
          <a:custGeom>
            <a:avLst/>
            <a:gdLst>
              <a:gd name="textAreaLeft" fmla="*/ 0 w 2183040"/>
              <a:gd name="textAreaRight" fmla="*/ 2183400 w 2183040"/>
              <a:gd name="textAreaTop" fmla="*/ 0 h 2880000"/>
              <a:gd name="textAreaBottom" fmla="*/ 2880360 h 28800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4" name=""/>
          <p:cNvSpPr/>
          <p:nvPr/>
        </p:nvSpPr>
        <p:spPr>
          <a:xfrm>
            <a:off x="7255800" y="3118320"/>
            <a:ext cx="15768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5" name=""/>
          <p:cNvSpPr/>
          <p:nvPr/>
        </p:nvSpPr>
        <p:spPr>
          <a:xfrm>
            <a:off x="8541720" y="4342680"/>
            <a:ext cx="360" cy="156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6" name=""/>
          <p:cNvSpPr/>
          <p:nvPr/>
        </p:nvSpPr>
        <p:spPr>
          <a:xfrm>
            <a:off x="7361280" y="2899440"/>
            <a:ext cx="763920" cy="59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7" name=""/>
          <p:cNvSpPr/>
          <p:nvPr/>
        </p:nvSpPr>
        <p:spPr>
          <a:xfrm>
            <a:off x="8267400" y="3858120"/>
            <a:ext cx="1124640" cy="7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8" name=""/>
          <p:cNvSpPr/>
          <p:nvPr/>
        </p:nvSpPr>
        <p:spPr>
          <a:xfrm>
            <a:off x="9256680" y="1810800"/>
            <a:ext cx="2466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9" name=""/>
          <p:cNvSpPr/>
          <p:nvPr/>
        </p:nvSpPr>
        <p:spPr>
          <a:xfrm>
            <a:off x="9256680" y="2025360"/>
            <a:ext cx="24660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0" name=""/>
          <p:cNvSpPr/>
          <p:nvPr/>
        </p:nvSpPr>
        <p:spPr>
          <a:xfrm>
            <a:off x="9334800" y="2200320"/>
            <a:ext cx="18936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1" name=""/>
          <p:cNvSpPr/>
          <p:nvPr/>
        </p:nvSpPr>
        <p:spPr>
          <a:xfrm>
            <a:off x="9304920" y="2361960"/>
            <a:ext cx="22284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2" name=""/>
          <p:cNvSpPr/>
          <p:nvPr/>
        </p:nvSpPr>
        <p:spPr>
          <a:xfrm>
            <a:off x="9257400" y="2542680"/>
            <a:ext cx="25416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3" name=""/>
          <p:cNvSpPr/>
          <p:nvPr/>
        </p:nvSpPr>
        <p:spPr>
          <a:xfrm>
            <a:off x="9257400" y="2723760"/>
            <a:ext cx="245880" cy="26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81F534FC-46FC-4B82-9253-C26AC1BDF37F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"/>
          <p:cNvSpPr/>
          <p:nvPr/>
        </p:nvSpPr>
        <p:spPr>
          <a:xfrm>
            <a:off x="6557400" y="2311560"/>
            <a:ext cx="3448080" cy="2655360"/>
          </a:xfrm>
          <a:custGeom>
            <a:avLst/>
            <a:gdLst>
              <a:gd name="textAreaLeft" fmla="*/ 0 w 3448080"/>
              <a:gd name="textAreaRight" fmla="*/ 3448440 w 3448080"/>
              <a:gd name="textAreaTop" fmla="*/ 0 h 2655360"/>
              <a:gd name="textAreaBottom" fmla="*/ 2655720 h 2655360"/>
            </a:gdLst>
            <a:ahLst/>
            <a:cxnLst/>
            <a:rect l="textAreaLeft" t="textAreaTop" r="textAreaRight" b="textAreaBottom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5" name=""/>
          <p:cNvSpPr/>
          <p:nvPr/>
        </p:nvSpPr>
        <p:spPr>
          <a:xfrm>
            <a:off x="6684840" y="2648160"/>
            <a:ext cx="1523160" cy="2126880"/>
          </a:xfrm>
          <a:custGeom>
            <a:avLst/>
            <a:gdLst>
              <a:gd name="textAreaLeft" fmla="*/ 0 w 1523160"/>
              <a:gd name="textAreaRight" fmla="*/ 1523520 w 1523160"/>
              <a:gd name="textAreaTop" fmla="*/ 0 h 2126880"/>
              <a:gd name="textAreaBottom" fmla="*/ 2127240 h 2126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6" name=""/>
          <p:cNvSpPr/>
          <p:nvPr/>
        </p:nvSpPr>
        <p:spPr>
          <a:xfrm rot="16200000">
            <a:off x="6284160" y="3554640"/>
            <a:ext cx="106488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7" name=""/>
          <p:cNvSpPr/>
          <p:nvPr/>
        </p:nvSpPr>
        <p:spPr>
          <a:xfrm>
            <a:off x="6618960" y="3902400"/>
            <a:ext cx="1152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8" name=""/>
          <p:cNvSpPr/>
          <p:nvPr/>
        </p:nvSpPr>
        <p:spPr>
          <a:xfrm flipV="1">
            <a:off x="6730560" y="2648160"/>
            <a:ext cx="1480680" cy="21358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9" name=""/>
          <p:cNvSpPr/>
          <p:nvPr/>
        </p:nvSpPr>
        <p:spPr>
          <a:xfrm flipV="1">
            <a:off x="6667200" y="3054240"/>
            <a:ext cx="1544040" cy="163152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0" name=""/>
          <p:cNvSpPr/>
          <p:nvPr/>
        </p:nvSpPr>
        <p:spPr>
          <a:xfrm flipV="1">
            <a:off x="6667200" y="3223080"/>
            <a:ext cx="1544040" cy="1470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1" name=""/>
          <p:cNvSpPr/>
          <p:nvPr/>
        </p:nvSpPr>
        <p:spPr>
          <a:xfrm flipV="1">
            <a:off x="6687000" y="3367080"/>
            <a:ext cx="1524240" cy="9723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2" name=""/>
          <p:cNvSpPr/>
          <p:nvPr/>
        </p:nvSpPr>
        <p:spPr>
          <a:xfrm flipV="1">
            <a:off x="6735240" y="2792160"/>
            <a:ext cx="1476000" cy="197388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3" name=""/>
          <p:cNvSpPr/>
          <p:nvPr/>
        </p:nvSpPr>
        <p:spPr>
          <a:xfrm flipV="1">
            <a:off x="6664320" y="3510720"/>
            <a:ext cx="1546920" cy="92448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4" name=""/>
          <p:cNvSpPr/>
          <p:nvPr/>
        </p:nvSpPr>
        <p:spPr>
          <a:xfrm>
            <a:off x="7172280" y="4021920"/>
            <a:ext cx="140040" cy="1400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5" name=""/>
          <p:cNvSpPr/>
          <p:nvPr/>
        </p:nvSpPr>
        <p:spPr>
          <a:xfrm>
            <a:off x="7398720" y="366912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6" name=""/>
          <p:cNvSpPr/>
          <p:nvPr/>
        </p:nvSpPr>
        <p:spPr>
          <a:xfrm>
            <a:off x="7398720" y="375948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7" name=""/>
          <p:cNvSpPr/>
          <p:nvPr/>
        </p:nvSpPr>
        <p:spPr>
          <a:xfrm>
            <a:off x="7398720" y="382752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8" name=""/>
          <p:cNvSpPr/>
          <p:nvPr/>
        </p:nvSpPr>
        <p:spPr>
          <a:xfrm>
            <a:off x="7398720" y="389556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9" name=""/>
          <p:cNvSpPr/>
          <p:nvPr/>
        </p:nvSpPr>
        <p:spPr>
          <a:xfrm>
            <a:off x="7398720" y="364644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0" name=""/>
          <p:cNvSpPr/>
          <p:nvPr/>
        </p:nvSpPr>
        <p:spPr>
          <a:xfrm>
            <a:off x="8294400" y="2610720"/>
            <a:ext cx="1460160" cy="2176200"/>
          </a:xfrm>
          <a:custGeom>
            <a:avLst/>
            <a:gdLst>
              <a:gd name="textAreaLeft" fmla="*/ 0 w 1460160"/>
              <a:gd name="textAreaRight" fmla="*/ 1460520 w 1460160"/>
              <a:gd name="textAreaTop" fmla="*/ 0 h 2176200"/>
              <a:gd name="textAreaBottom" fmla="*/ 2176560 h 21762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1" name=""/>
          <p:cNvSpPr/>
          <p:nvPr/>
        </p:nvSpPr>
        <p:spPr>
          <a:xfrm>
            <a:off x="8950320" y="4461120"/>
            <a:ext cx="76500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120" bIns="871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2" name=""/>
          <p:cNvSpPr/>
          <p:nvPr/>
        </p:nvSpPr>
        <p:spPr>
          <a:xfrm rot="16200000">
            <a:off x="7811280" y="3571920"/>
            <a:ext cx="1193760" cy="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960" bIns="396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3" name=""/>
          <p:cNvSpPr/>
          <p:nvPr/>
        </p:nvSpPr>
        <p:spPr>
          <a:xfrm>
            <a:off x="909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4" name=""/>
          <p:cNvSpPr/>
          <p:nvPr/>
        </p:nvSpPr>
        <p:spPr>
          <a:xfrm>
            <a:off x="8229960" y="3910320"/>
            <a:ext cx="111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5" name=""/>
          <p:cNvSpPr/>
          <p:nvPr/>
        </p:nvSpPr>
        <p:spPr>
          <a:xfrm>
            <a:off x="8308080" y="2803320"/>
            <a:ext cx="1446480" cy="1707840"/>
          </a:xfrm>
          <a:custGeom>
            <a:avLst/>
            <a:gdLst>
              <a:gd name="textAreaLeft" fmla="*/ 0 w 1446480"/>
              <a:gd name="textAreaRight" fmla="*/ 1446840 w 1446480"/>
              <a:gd name="textAreaTop" fmla="*/ 0 h 1707840"/>
              <a:gd name="textAreaBottom" fmla="*/ 1708200 h 170784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6" name=""/>
          <p:cNvSpPr/>
          <p:nvPr/>
        </p:nvSpPr>
        <p:spPr>
          <a:xfrm>
            <a:off x="8273160" y="4515480"/>
            <a:ext cx="341640" cy="243360"/>
          </a:xfrm>
          <a:custGeom>
            <a:avLst/>
            <a:gdLst>
              <a:gd name="textAreaLeft" fmla="*/ 0 w 341640"/>
              <a:gd name="textAreaRight" fmla="*/ 342000 w 341640"/>
              <a:gd name="textAreaTop" fmla="*/ 0 h 243360"/>
              <a:gd name="textAreaBottom" fmla="*/ 243720 h 24336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7" name=""/>
          <p:cNvSpPr/>
          <p:nvPr/>
        </p:nvSpPr>
        <p:spPr>
          <a:xfrm>
            <a:off x="9036360" y="4071600"/>
            <a:ext cx="136080" cy="136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8" name=""/>
          <p:cNvSpPr/>
          <p:nvPr/>
        </p:nvSpPr>
        <p:spPr>
          <a:xfrm>
            <a:off x="8552880" y="4439880"/>
            <a:ext cx="136080" cy="13536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9" name=""/>
          <p:cNvSpPr/>
          <p:nvPr/>
        </p:nvSpPr>
        <p:spPr>
          <a:xfrm>
            <a:off x="747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0" name=""/>
          <p:cNvSpPr/>
          <p:nvPr/>
        </p:nvSpPr>
        <p:spPr>
          <a:xfrm>
            <a:off x="7330320" y="4478400"/>
            <a:ext cx="76500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120" bIns="871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1" name=""/>
          <p:cNvSpPr/>
          <p:nvPr/>
        </p:nvSpPr>
        <p:spPr>
          <a:xfrm>
            <a:off x="7626960" y="2268720"/>
            <a:ext cx="18993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For each Cepheid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F62885D-BDA5-4202-BCE7-A3BEC8A003A2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"/>
          <p:cNvSpPr/>
          <p:nvPr/>
        </p:nvSpPr>
        <p:spPr>
          <a:xfrm flipV="1">
            <a:off x="467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3" name=""/>
          <p:cNvSpPr/>
          <p:nvPr/>
        </p:nvSpPr>
        <p:spPr>
          <a:xfrm>
            <a:off x="490680" y="155988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4" name=""/>
          <p:cNvSpPr/>
          <p:nvPr/>
        </p:nvSpPr>
        <p:spPr>
          <a:xfrm>
            <a:off x="1747800" y="2070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5" name=""/>
          <p:cNvSpPr/>
          <p:nvPr/>
        </p:nvSpPr>
        <p:spPr>
          <a:xfrm flipV="1">
            <a:off x="185760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6" name=""/>
          <p:cNvSpPr/>
          <p:nvPr/>
        </p:nvSpPr>
        <p:spPr>
          <a:xfrm flipV="1">
            <a:off x="467280" y="1143000"/>
            <a:ext cx="2733120" cy="21636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7" name=""/>
          <p:cNvSpPr/>
          <p:nvPr/>
        </p:nvSpPr>
        <p:spPr>
          <a:xfrm rot="19200000">
            <a:off x="2741400" y="1189080"/>
            <a:ext cx="82764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Slope = 1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8" name=""/>
          <p:cNvSpPr/>
          <p:nvPr/>
        </p:nvSpPr>
        <p:spPr>
          <a:xfrm>
            <a:off x="1677960" y="2854080"/>
            <a:ext cx="5227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9" name=""/>
          <p:cNvSpPr/>
          <p:nvPr/>
        </p:nvSpPr>
        <p:spPr>
          <a:xfrm>
            <a:off x="749520" y="4399920"/>
            <a:ext cx="229968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PW relation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0" name=""/>
          <p:cNvSpPr/>
          <p:nvPr/>
        </p:nvSpPr>
        <p:spPr>
          <a:xfrm rot="16200000">
            <a:off x="-870840" y="2885760"/>
            <a:ext cx="22251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Deviation from PL relation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1" name=""/>
          <p:cNvSpPr/>
          <p:nvPr/>
        </p:nvSpPr>
        <p:spPr>
          <a:xfrm>
            <a:off x="1207800" y="2502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2" name=""/>
          <p:cNvSpPr/>
          <p:nvPr/>
        </p:nvSpPr>
        <p:spPr>
          <a:xfrm>
            <a:off x="2143800" y="1746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3" name=""/>
          <p:cNvSpPr/>
          <p:nvPr/>
        </p:nvSpPr>
        <p:spPr>
          <a:xfrm>
            <a:off x="2539800" y="1458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4" name=""/>
          <p:cNvSpPr/>
          <p:nvPr/>
        </p:nvSpPr>
        <p:spPr>
          <a:xfrm>
            <a:off x="811800" y="2826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5" name=""/>
          <p:cNvSpPr/>
          <p:nvPr/>
        </p:nvSpPr>
        <p:spPr>
          <a:xfrm flipV="1">
            <a:off x="957600" y="300600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6" name=""/>
          <p:cNvSpPr/>
          <p:nvPr/>
        </p:nvSpPr>
        <p:spPr>
          <a:xfrm flipV="1">
            <a:off x="1353600" y="271836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7" name=""/>
          <p:cNvSpPr/>
          <p:nvPr/>
        </p:nvSpPr>
        <p:spPr>
          <a:xfrm flipV="1">
            <a:off x="2277000" y="1985400"/>
            <a:ext cx="23400" cy="5727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8" name=""/>
          <p:cNvSpPr/>
          <p:nvPr/>
        </p:nvSpPr>
        <p:spPr>
          <a:xfrm flipV="1">
            <a:off x="2673360" y="1697760"/>
            <a:ext cx="23400" cy="6606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9" name=""/>
          <p:cNvSpPr/>
          <p:nvPr/>
        </p:nvSpPr>
        <p:spPr>
          <a:xfrm>
            <a:off x="1174320" y="3106440"/>
            <a:ext cx="62532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0" name=""/>
          <p:cNvSpPr/>
          <p:nvPr/>
        </p:nvSpPr>
        <p:spPr>
          <a:xfrm>
            <a:off x="742320" y="3322800"/>
            <a:ext cx="62532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1" name=""/>
          <p:cNvSpPr/>
          <p:nvPr/>
        </p:nvSpPr>
        <p:spPr>
          <a:xfrm>
            <a:off x="2074320" y="2639160"/>
            <a:ext cx="62532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2" name=""/>
          <p:cNvSpPr/>
          <p:nvPr/>
        </p:nvSpPr>
        <p:spPr>
          <a:xfrm>
            <a:off x="2506320" y="2423520"/>
            <a:ext cx="625320" cy="50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λ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3" name=""/>
          <p:cNvSpPr/>
          <p:nvPr/>
        </p:nvSpPr>
        <p:spPr>
          <a:xfrm flipV="1">
            <a:off x="857520" y="210600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4" name=""/>
          <p:cNvSpPr/>
          <p:nvPr/>
        </p:nvSpPr>
        <p:spPr>
          <a:xfrm flipV="1">
            <a:off x="1819800" y="142884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5" name=""/>
          <p:cNvSpPr/>
          <p:nvPr/>
        </p:nvSpPr>
        <p:spPr>
          <a:xfrm>
            <a:off x="781920" y="242280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6" name=""/>
          <p:cNvSpPr/>
          <p:nvPr/>
        </p:nvSpPr>
        <p:spPr>
          <a:xfrm>
            <a:off x="1213920" y="191916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2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7" name=""/>
          <p:cNvSpPr/>
          <p:nvPr/>
        </p:nvSpPr>
        <p:spPr>
          <a:xfrm>
            <a:off x="1717920" y="148752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3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8" name=""/>
          <p:cNvSpPr/>
          <p:nvPr/>
        </p:nvSpPr>
        <p:spPr>
          <a:xfrm>
            <a:off x="2329920" y="1163880"/>
            <a:ext cx="43884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r>
              <a:rPr b="0" lang="en-US" sz="1500" strike="noStrike" u="none" baseline="33000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4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59" name=""/>
          <p:cNvSpPr/>
          <p:nvPr/>
        </p:nvSpPr>
        <p:spPr>
          <a:xfrm>
            <a:off x="3744720" y="155988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0" name=""/>
          <p:cNvSpPr/>
          <p:nvPr/>
        </p:nvSpPr>
        <p:spPr>
          <a:xfrm>
            <a:off x="4039560" y="4399920"/>
            <a:ext cx="22845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Adjustment in modulus, δμ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1" name=""/>
          <p:cNvSpPr/>
          <p:nvPr/>
        </p:nvSpPr>
        <p:spPr>
          <a:xfrm rot="16200000">
            <a:off x="2649240" y="2640240"/>
            <a:ext cx="169596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δE(B-V)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 = δA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λ 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/ R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λ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2" name=""/>
          <p:cNvSpPr/>
          <p:nvPr/>
        </p:nvSpPr>
        <p:spPr>
          <a:xfrm>
            <a:off x="1895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3" name=""/>
          <p:cNvSpPr/>
          <p:nvPr/>
        </p:nvSpPr>
        <p:spPr>
          <a:xfrm>
            <a:off x="39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4" name=""/>
          <p:cNvSpPr/>
          <p:nvPr/>
        </p:nvSpPr>
        <p:spPr>
          <a:xfrm>
            <a:off x="5063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5" name=""/>
          <p:cNvSpPr/>
          <p:nvPr/>
        </p:nvSpPr>
        <p:spPr>
          <a:xfrm>
            <a:off x="363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6" name=""/>
          <p:cNvSpPr/>
          <p:nvPr/>
        </p:nvSpPr>
        <p:spPr>
          <a:xfrm flipV="1">
            <a:off x="3817080" y="914400"/>
            <a:ext cx="2355120" cy="3396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7" name=""/>
          <p:cNvSpPr/>
          <p:nvPr/>
        </p:nvSpPr>
        <p:spPr>
          <a:xfrm flipV="1">
            <a:off x="3716640" y="1559880"/>
            <a:ext cx="2455560" cy="2595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8" name=""/>
          <p:cNvSpPr/>
          <p:nvPr/>
        </p:nvSpPr>
        <p:spPr>
          <a:xfrm flipV="1">
            <a:off x="3716640" y="1828800"/>
            <a:ext cx="2455560" cy="233892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69" name=""/>
          <p:cNvSpPr/>
          <p:nvPr/>
        </p:nvSpPr>
        <p:spPr>
          <a:xfrm flipV="1">
            <a:off x="3747960" y="2057400"/>
            <a:ext cx="2424240" cy="15465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0" name=""/>
          <p:cNvSpPr/>
          <p:nvPr/>
        </p:nvSpPr>
        <p:spPr>
          <a:xfrm flipV="1">
            <a:off x="3824640" y="1143000"/>
            <a:ext cx="2347560" cy="313992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1" name=""/>
          <p:cNvSpPr/>
          <p:nvPr/>
        </p:nvSpPr>
        <p:spPr>
          <a:xfrm flipV="1">
            <a:off x="3711960" y="2286000"/>
            <a:ext cx="2460240" cy="14702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2" name=""/>
          <p:cNvSpPr/>
          <p:nvPr/>
        </p:nvSpPr>
        <p:spPr>
          <a:xfrm>
            <a:off x="7120440" y="1546920"/>
            <a:ext cx="2739240" cy="2739240"/>
          </a:xfrm>
          <a:custGeom>
            <a:avLst/>
            <a:gdLst>
              <a:gd name="textAreaLeft" fmla="*/ 0 w 2739240"/>
              <a:gd name="textAreaRight" fmla="*/ 2739600 w 2739240"/>
              <a:gd name="textAreaTop" fmla="*/ 0 h 2739240"/>
              <a:gd name="textAreaBottom" fmla="*/ 2739600 h 273924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3" name=""/>
          <p:cNvSpPr/>
          <p:nvPr/>
        </p:nvSpPr>
        <p:spPr>
          <a:xfrm>
            <a:off x="8207280" y="4386960"/>
            <a:ext cx="37800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δμ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4" name=""/>
          <p:cNvSpPr/>
          <p:nvPr/>
        </p:nvSpPr>
        <p:spPr>
          <a:xfrm rot="16200000">
            <a:off x="6495840" y="2678040"/>
            <a:ext cx="74232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δΕ rms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5" name=""/>
          <p:cNvSpPr/>
          <p:nvPr/>
        </p:nvSpPr>
        <p:spPr>
          <a:xfrm>
            <a:off x="8439120" y="420804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6" name=""/>
          <p:cNvSpPr/>
          <p:nvPr/>
        </p:nvSpPr>
        <p:spPr>
          <a:xfrm>
            <a:off x="7015320" y="289584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7" name=""/>
          <p:cNvSpPr/>
          <p:nvPr/>
        </p:nvSpPr>
        <p:spPr>
          <a:xfrm>
            <a:off x="7143840" y="1586880"/>
            <a:ext cx="2715840" cy="2294280"/>
          </a:xfrm>
          <a:custGeom>
            <a:avLst/>
            <a:gdLst>
              <a:gd name="textAreaLeft" fmla="*/ 0 w 2715840"/>
              <a:gd name="textAreaRight" fmla="*/ 2716200 w 2715840"/>
              <a:gd name="textAreaTop" fmla="*/ 0 h 2294280"/>
              <a:gd name="textAreaBottom" fmla="*/ 2294640 h 229428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8" name=""/>
          <p:cNvSpPr/>
          <p:nvPr/>
        </p:nvSpPr>
        <p:spPr>
          <a:xfrm>
            <a:off x="3972600" y="4655880"/>
            <a:ext cx="265320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Resulting δE for δµ in all bands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79" name=""/>
          <p:cNvSpPr/>
          <p:nvPr/>
        </p:nvSpPr>
        <p:spPr>
          <a:xfrm>
            <a:off x="7086600" y="3886200"/>
            <a:ext cx="561240" cy="399960"/>
          </a:xfrm>
          <a:custGeom>
            <a:avLst/>
            <a:gdLst>
              <a:gd name="textAreaLeft" fmla="*/ 0 w 561240"/>
              <a:gd name="textAreaRight" fmla="*/ 561600 w 561240"/>
              <a:gd name="textAreaTop" fmla="*/ 0 h 399960"/>
              <a:gd name="textAreaBottom" fmla="*/ 400320 h 39996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0" name=""/>
          <p:cNvSpPr/>
          <p:nvPr/>
        </p:nvSpPr>
        <p:spPr>
          <a:xfrm>
            <a:off x="4519800" y="3042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1" name=""/>
          <p:cNvSpPr/>
          <p:nvPr/>
        </p:nvSpPr>
        <p:spPr>
          <a:xfrm>
            <a:off x="4879800" y="2538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2" name=""/>
          <p:cNvSpPr/>
          <p:nvPr/>
        </p:nvSpPr>
        <p:spPr>
          <a:xfrm>
            <a:off x="4879800" y="2682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3" name=""/>
          <p:cNvSpPr/>
          <p:nvPr/>
        </p:nvSpPr>
        <p:spPr>
          <a:xfrm>
            <a:off x="4879800" y="2790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4" name=""/>
          <p:cNvSpPr/>
          <p:nvPr/>
        </p:nvSpPr>
        <p:spPr>
          <a:xfrm>
            <a:off x="4879800" y="2898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5" name=""/>
          <p:cNvSpPr/>
          <p:nvPr/>
        </p:nvSpPr>
        <p:spPr>
          <a:xfrm>
            <a:off x="4879800" y="2502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6" name=""/>
          <p:cNvSpPr/>
          <p:nvPr/>
        </p:nvSpPr>
        <p:spPr>
          <a:xfrm flipH="1" flipV="1">
            <a:off x="4748400" y="3270600"/>
            <a:ext cx="2903400" cy="6145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7" name=""/>
          <p:cNvSpPr/>
          <p:nvPr/>
        </p:nvSpPr>
        <p:spPr>
          <a:xfrm>
            <a:off x="8335800" y="3402000"/>
            <a:ext cx="224640" cy="2246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8" name=""/>
          <p:cNvSpPr/>
          <p:nvPr/>
        </p:nvSpPr>
        <p:spPr>
          <a:xfrm>
            <a:off x="7543800" y="3762000"/>
            <a:ext cx="224640" cy="2246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4200" bIns="342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9" name=""/>
          <p:cNvSpPr/>
          <p:nvPr/>
        </p:nvSpPr>
        <p:spPr>
          <a:xfrm rot="720000">
            <a:off x="4833360" y="3506760"/>
            <a:ext cx="2243160" cy="2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Suggested modulus correction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0" name=""/>
          <p:cNvSpPr/>
          <p:nvPr/>
        </p:nvSpPr>
        <p:spPr>
          <a:xfrm>
            <a:off x="25200" y="4656600"/>
            <a:ext cx="4049640" cy="48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Adjustments in µ lead to corrections in extinction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1" name=""/>
          <p:cNvSpPr/>
          <p:nvPr/>
        </p:nvSpPr>
        <p:spPr>
          <a:xfrm>
            <a:off x="772200" y="1479600"/>
            <a:ext cx="3794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a)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2" name=""/>
          <p:cNvSpPr/>
          <p:nvPr/>
        </p:nvSpPr>
        <p:spPr>
          <a:xfrm>
            <a:off x="4084560" y="1479600"/>
            <a:ext cx="37944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3" name=""/>
          <p:cNvSpPr/>
          <p:nvPr/>
        </p:nvSpPr>
        <p:spPr>
          <a:xfrm>
            <a:off x="7432920" y="1479600"/>
            <a:ext cx="36720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c)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4" name=""/>
          <p:cNvSpPr/>
          <p:nvPr/>
        </p:nvSpPr>
        <p:spPr>
          <a:xfrm>
            <a:off x="6960600" y="4656240"/>
            <a:ext cx="291384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Least rms in δE yields µ correction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5" name=""/>
          <p:cNvSpPr/>
          <p:nvPr/>
        </p:nvSpPr>
        <p:spPr>
          <a:xfrm flipV="1">
            <a:off x="1813680" y="1543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6" name=""/>
          <p:cNvSpPr/>
          <p:nvPr/>
        </p:nvSpPr>
        <p:spPr>
          <a:xfrm flipV="1">
            <a:off x="1274040" y="1975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7" name=""/>
          <p:cNvSpPr/>
          <p:nvPr/>
        </p:nvSpPr>
        <p:spPr>
          <a:xfrm>
            <a:off x="6148800" y="734400"/>
            <a:ext cx="2955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B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8" name=""/>
          <p:cNvSpPr/>
          <p:nvPr/>
        </p:nvSpPr>
        <p:spPr>
          <a:xfrm>
            <a:off x="6148800" y="1022400"/>
            <a:ext cx="2955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9" name=""/>
          <p:cNvSpPr/>
          <p:nvPr/>
        </p:nvSpPr>
        <p:spPr>
          <a:xfrm>
            <a:off x="6184800" y="1382400"/>
            <a:ext cx="2271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0" name=""/>
          <p:cNvSpPr/>
          <p:nvPr/>
        </p:nvSpPr>
        <p:spPr>
          <a:xfrm>
            <a:off x="6149160" y="1670400"/>
            <a:ext cx="2667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J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1" name=""/>
          <p:cNvSpPr/>
          <p:nvPr/>
        </p:nvSpPr>
        <p:spPr>
          <a:xfrm>
            <a:off x="6149160" y="1922400"/>
            <a:ext cx="30492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H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2" name=""/>
          <p:cNvSpPr/>
          <p:nvPr/>
        </p:nvSpPr>
        <p:spPr>
          <a:xfrm>
            <a:off x="6149160" y="2174400"/>
            <a:ext cx="295560" cy="28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K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8ED2CCBE-ED69-4DBF-87C8-DFD255927170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"/>
          <p:cNvSpPr/>
          <p:nvPr/>
        </p:nvSpPr>
        <p:spPr>
          <a:xfrm>
            <a:off x="5516640" y="4273200"/>
            <a:ext cx="1145880" cy="61056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4" name=""/>
          <p:cNvSpPr/>
          <p:nvPr/>
        </p:nvSpPr>
        <p:spPr>
          <a:xfrm>
            <a:off x="5513760" y="4374360"/>
            <a:ext cx="1148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5" name=""/>
          <p:cNvSpPr/>
          <p:nvPr/>
        </p:nvSpPr>
        <p:spPr>
          <a:xfrm>
            <a:off x="3972960" y="4321800"/>
            <a:ext cx="932760" cy="55368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1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1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6" name=""/>
          <p:cNvSpPr/>
          <p:nvPr/>
        </p:nvSpPr>
        <p:spPr>
          <a:xfrm flipH="1">
            <a:off x="4908960" y="4609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69CD3373-214D-4410-94D1-FB279D3CDE89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"/>
          <p:cNvSpPr/>
          <p:nvPr/>
        </p:nvSpPr>
        <p:spPr>
          <a:xfrm>
            <a:off x="5516280" y="5029200"/>
            <a:ext cx="1145880" cy="61056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8" name=""/>
          <p:cNvSpPr/>
          <p:nvPr/>
        </p:nvSpPr>
        <p:spPr>
          <a:xfrm>
            <a:off x="78480" y="3369600"/>
            <a:ext cx="3546360" cy="163296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09" name=""/>
          <p:cNvSpPr/>
          <p:nvPr/>
        </p:nvSpPr>
        <p:spPr>
          <a:xfrm>
            <a:off x="6665400" y="2779200"/>
            <a:ext cx="3448080" cy="2655360"/>
          </a:xfrm>
          <a:custGeom>
            <a:avLst/>
            <a:gdLst>
              <a:gd name="textAreaLeft" fmla="*/ 0 w 3448080"/>
              <a:gd name="textAreaRight" fmla="*/ 3448440 w 3448080"/>
              <a:gd name="textAreaTop" fmla="*/ 0 h 2655360"/>
              <a:gd name="textAreaBottom" fmla="*/ 2655720 h 2655360"/>
            </a:gdLst>
            <a:ahLst/>
            <a:cxnLst/>
            <a:rect l="textAreaLeft" t="textAreaTop" r="textAreaRight" b="textAreaBottom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0" name=""/>
          <p:cNvSpPr/>
          <p:nvPr/>
        </p:nvSpPr>
        <p:spPr>
          <a:xfrm>
            <a:off x="6629400" y="252000"/>
            <a:ext cx="3448080" cy="2451960"/>
          </a:xfrm>
          <a:custGeom>
            <a:avLst/>
            <a:gdLst>
              <a:gd name="textAreaLeft" fmla="*/ 0 w 3448080"/>
              <a:gd name="textAreaRight" fmla="*/ 3448440 w 3448080"/>
              <a:gd name="textAreaTop" fmla="*/ 0 h 2451960"/>
              <a:gd name="textAreaBottom" fmla="*/ 2452320 h 2451960"/>
            </a:gdLst>
            <a:ahLst/>
            <a:cxnLst/>
            <a:rect l="textAreaLeft" t="textAreaTop" r="textAreaRight" b="textAreaBottom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1" name=""/>
          <p:cNvSpPr/>
          <p:nvPr/>
        </p:nvSpPr>
        <p:spPr>
          <a:xfrm>
            <a:off x="3304080" y="1371600"/>
            <a:ext cx="3178080" cy="3197160"/>
          </a:xfrm>
          <a:custGeom>
            <a:avLst/>
            <a:gdLst>
              <a:gd name="textAreaLeft" fmla="*/ 0 w 3178080"/>
              <a:gd name="textAreaRight" fmla="*/ 3178440 w 3178080"/>
              <a:gd name="textAreaTop" fmla="*/ 0 h 3197160"/>
              <a:gd name="textAreaBottom" fmla="*/ 3197520 h 3197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2" name=""/>
          <p:cNvSpPr/>
          <p:nvPr/>
        </p:nvSpPr>
        <p:spPr>
          <a:xfrm>
            <a:off x="829800" y="1222200"/>
            <a:ext cx="2447640" cy="148896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13" name=""/>
          <p:cNvSpPr/>
          <p:nvPr/>
        </p:nvSpPr>
        <p:spPr>
          <a:xfrm>
            <a:off x="3612600" y="2714400"/>
            <a:ext cx="910440" cy="453240"/>
          </a:xfrm>
          <a:prstGeom prst="rect">
            <a:avLst/>
          </a:pr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logP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4" name=""/>
          <p:cNvSpPr/>
          <p:nvPr/>
        </p:nvSpPr>
        <p:spPr>
          <a:xfrm>
            <a:off x="878400" y="2044800"/>
            <a:ext cx="910440" cy="453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5" name=""/>
          <p:cNvSpPr/>
          <p:nvPr/>
        </p:nvSpPr>
        <p:spPr>
          <a:xfrm>
            <a:off x="2282400" y="2044800"/>
            <a:ext cx="910440" cy="453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W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6" name=""/>
          <p:cNvSpPr/>
          <p:nvPr/>
        </p:nvSpPr>
        <p:spPr>
          <a:xfrm flipV="1">
            <a:off x="1335240" y="2498040"/>
            <a:ext cx="360" cy="979920"/>
          </a:xfrm>
          <a:custGeom>
            <a:avLst/>
            <a:gdLst>
              <a:gd name="textAreaLeft" fmla="*/ 0 w 360"/>
              <a:gd name="textAreaRight" fmla="*/ 720 w 360"/>
              <a:gd name="textAreaTop" fmla="*/ 360 h 979920"/>
              <a:gd name="textAreaBottom" fmla="*/ 980640 h 9799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7" name=""/>
          <p:cNvSpPr/>
          <p:nvPr/>
        </p:nvSpPr>
        <p:spPr>
          <a:xfrm flipV="1">
            <a:off x="2742840" y="2498040"/>
            <a:ext cx="360" cy="979920"/>
          </a:xfrm>
          <a:custGeom>
            <a:avLst/>
            <a:gdLst>
              <a:gd name="textAreaLeft" fmla="*/ 0 w 360"/>
              <a:gd name="textAreaRight" fmla="*/ 720 w 360"/>
              <a:gd name="textAreaTop" fmla="*/ 360 h 979920"/>
              <a:gd name="textAreaBottom" fmla="*/ 980640 h 9799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8" name=""/>
          <p:cNvSpPr/>
          <p:nvPr/>
        </p:nvSpPr>
        <p:spPr>
          <a:xfrm>
            <a:off x="1560600" y="1346400"/>
            <a:ext cx="910440" cy="453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19" name=""/>
          <p:cNvSpPr/>
          <p:nvPr/>
        </p:nvSpPr>
        <p:spPr>
          <a:xfrm flipH="1">
            <a:off x="1293840" y="1539000"/>
            <a:ext cx="257400" cy="538200"/>
          </a:xfrm>
          <a:custGeom>
            <a:avLst/>
            <a:gdLst>
              <a:gd name="textAreaLeft" fmla="*/ -360 w 257400"/>
              <a:gd name="textAreaRight" fmla="*/ 257400 w 257400"/>
              <a:gd name="textAreaTop" fmla="*/ 0 h 538200"/>
              <a:gd name="textAreaBottom" fmla="*/ 538560 h 5382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0" name=""/>
          <p:cNvSpPr/>
          <p:nvPr/>
        </p:nvSpPr>
        <p:spPr>
          <a:xfrm>
            <a:off x="2475000" y="1503000"/>
            <a:ext cx="225000" cy="538200"/>
          </a:xfrm>
          <a:custGeom>
            <a:avLst/>
            <a:gdLst>
              <a:gd name="textAreaLeft" fmla="*/ 0 w 225000"/>
              <a:gd name="textAreaRight" fmla="*/ 225360 w 225000"/>
              <a:gd name="textAreaTop" fmla="*/ 0 h 538200"/>
              <a:gd name="textAreaBottom" fmla="*/ 538560 h 5382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1" name=""/>
          <p:cNvSpPr/>
          <p:nvPr/>
        </p:nvSpPr>
        <p:spPr>
          <a:xfrm>
            <a:off x="4150800" y="3051000"/>
            <a:ext cx="1452240" cy="1403640"/>
          </a:xfrm>
          <a:custGeom>
            <a:avLst/>
            <a:gdLst>
              <a:gd name="textAreaLeft" fmla="*/ 0 w 1452240"/>
              <a:gd name="textAreaRight" fmla="*/ 1452600 w 1452240"/>
              <a:gd name="textAreaTop" fmla="*/ 0 h 1403640"/>
              <a:gd name="textAreaBottom" fmla="*/ 1404000 h 140364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(PL)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2" name=""/>
          <p:cNvSpPr/>
          <p:nvPr/>
        </p:nvSpPr>
        <p:spPr>
          <a:xfrm>
            <a:off x="4187160" y="1492560"/>
            <a:ext cx="1415880" cy="1406880"/>
          </a:xfrm>
          <a:custGeom>
            <a:avLst/>
            <a:gdLst>
              <a:gd name="textAreaLeft" fmla="*/ 0 w 1415880"/>
              <a:gd name="textAreaRight" fmla="*/ 1416240 w 1415880"/>
              <a:gd name="textAreaTop" fmla="*/ 0 h 1406880"/>
              <a:gd name="textAreaBottom" fmla="*/ 1407240 h 1406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PW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3" name=""/>
          <p:cNvSpPr/>
          <p:nvPr/>
        </p:nvSpPr>
        <p:spPr>
          <a:xfrm flipV="1">
            <a:off x="3196800" y="2237040"/>
            <a:ext cx="914400" cy="27000"/>
          </a:xfrm>
          <a:custGeom>
            <a:avLst/>
            <a:gdLst>
              <a:gd name="textAreaLeft" fmla="*/ 0 w 914400"/>
              <a:gd name="textAreaRight" fmla="*/ 914760 w 914400"/>
              <a:gd name="textAreaTop" fmla="*/ -360 h 27000"/>
              <a:gd name="textAreaBottom" fmla="*/ 27000 h 270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17640" bIns="-176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4" name=""/>
          <p:cNvSpPr/>
          <p:nvPr/>
        </p:nvSpPr>
        <p:spPr>
          <a:xfrm flipV="1">
            <a:off x="3612600" y="2239200"/>
            <a:ext cx="498600" cy="497520"/>
          </a:xfrm>
          <a:custGeom>
            <a:avLst/>
            <a:gdLst>
              <a:gd name="textAreaLeft" fmla="*/ 0 w 498600"/>
              <a:gd name="textAreaRight" fmla="*/ 498960 w 498600"/>
              <a:gd name="textAreaTop" fmla="*/ 360 h 497520"/>
              <a:gd name="textAreaBottom" fmla="*/ 498240 h 49752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5" name=""/>
          <p:cNvSpPr/>
          <p:nvPr/>
        </p:nvSpPr>
        <p:spPr>
          <a:xfrm flipV="1">
            <a:off x="3196800" y="3703680"/>
            <a:ext cx="950760" cy="360"/>
          </a:xfrm>
          <a:custGeom>
            <a:avLst/>
            <a:gdLst>
              <a:gd name="textAreaLeft" fmla="*/ 0 w 950760"/>
              <a:gd name="textAreaRight" fmla="*/ 951120 w 950760"/>
              <a:gd name="textAreaTop" fmla="*/ -360 h 360"/>
              <a:gd name="textAreaBottom" fmla="*/ 36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6" name=""/>
          <p:cNvSpPr/>
          <p:nvPr/>
        </p:nvSpPr>
        <p:spPr>
          <a:xfrm>
            <a:off x="3612600" y="3170880"/>
            <a:ext cx="534960" cy="535680"/>
          </a:xfrm>
          <a:custGeom>
            <a:avLst/>
            <a:gdLst>
              <a:gd name="textAreaLeft" fmla="*/ 0 w 534960"/>
              <a:gd name="textAreaRight" fmla="*/ 535320 w 534960"/>
              <a:gd name="textAreaTop" fmla="*/ 0 h 535680"/>
              <a:gd name="textAreaBottom" fmla="*/ 536040 h 5356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7" name=""/>
          <p:cNvSpPr/>
          <p:nvPr/>
        </p:nvSpPr>
        <p:spPr>
          <a:xfrm>
            <a:off x="4968000" y="2264760"/>
            <a:ext cx="1415880" cy="1406880"/>
          </a:xfrm>
          <a:custGeom>
            <a:avLst/>
            <a:gdLst>
              <a:gd name="textAreaLeft" fmla="*/ 0 w 1415880"/>
              <a:gd name="textAreaRight" fmla="*/ 1416240 w 1415880"/>
              <a:gd name="textAreaTop" fmla="*/ 0 h 1406880"/>
              <a:gd name="textAreaBottom" fmla="*/ 1407240 h 14068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(Δ-Δ)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8" name=""/>
          <p:cNvSpPr/>
          <p:nvPr/>
        </p:nvSpPr>
        <p:spPr>
          <a:xfrm>
            <a:off x="1792800" y="2273400"/>
            <a:ext cx="486000" cy="360"/>
          </a:xfrm>
          <a:custGeom>
            <a:avLst/>
            <a:gdLst>
              <a:gd name="textAreaLeft" fmla="*/ 0 w 486000"/>
              <a:gd name="textAreaRight" fmla="*/ 486360 w 48600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9" name=""/>
          <p:cNvSpPr/>
          <p:nvPr/>
        </p:nvSpPr>
        <p:spPr>
          <a:xfrm>
            <a:off x="6472800" y="759600"/>
            <a:ext cx="225360" cy="4435560"/>
          </a:xfrm>
          <a:custGeom>
            <a:avLst/>
            <a:gdLst>
              <a:gd name="textAreaLeft" fmla="*/ 0 w 225360"/>
              <a:gd name="textAreaRight" fmla="*/ 225720 w 225360"/>
              <a:gd name="textAreaTop" fmla="*/ 0 h 4435560"/>
              <a:gd name="textAreaBottom" fmla="*/ 4435920 h 44355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0" name=""/>
          <p:cNvSpPr/>
          <p:nvPr/>
        </p:nvSpPr>
        <p:spPr>
          <a:xfrm flipV="1">
            <a:off x="8546400" y="880200"/>
            <a:ext cx="1149480" cy="1587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1" name=""/>
          <p:cNvSpPr/>
          <p:nvPr/>
        </p:nvSpPr>
        <p:spPr>
          <a:xfrm flipV="1">
            <a:off x="8357760" y="1068480"/>
            <a:ext cx="1353240" cy="1371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2" name=""/>
          <p:cNvSpPr/>
          <p:nvPr/>
        </p:nvSpPr>
        <p:spPr>
          <a:xfrm flipV="1">
            <a:off x="8357760" y="1204200"/>
            <a:ext cx="1338120" cy="1056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3" name=""/>
          <p:cNvSpPr/>
          <p:nvPr/>
        </p:nvSpPr>
        <p:spPr>
          <a:xfrm flipV="1">
            <a:off x="8312040" y="1272240"/>
            <a:ext cx="1388520" cy="87120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4" name=""/>
          <p:cNvSpPr/>
          <p:nvPr/>
        </p:nvSpPr>
        <p:spPr>
          <a:xfrm flipV="1">
            <a:off x="8443800" y="1011960"/>
            <a:ext cx="1252080" cy="143964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5" name=""/>
          <p:cNvSpPr/>
          <p:nvPr/>
        </p:nvSpPr>
        <p:spPr>
          <a:xfrm flipV="1">
            <a:off x="8312040" y="1340280"/>
            <a:ext cx="1398960" cy="7041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6" name=""/>
          <p:cNvSpPr/>
          <p:nvPr/>
        </p:nvSpPr>
        <p:spPr>
          <a:xfrm>
            <a:off x="8314200" y="565200"/>
            <a:ext cx="1512360" cy="1946160"/>
          </a:xfrm>
          <a:custGeom>
            <a:avLst/>
            <a:gdLst>
              <a:gd name="textAreaLeft" fmla="*/ 0 w 1512360"/>
              <a:gd name="textAreaRight" fmla="*/ 1512720 w 1512360"/>
              <a:gd name="textAreaTop" fmla="*/ 0 h 1946160"/>
              <a:gd name="textAreaBottom" fmla="*/ 1946520 h 19461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7" name=""/>
          <p:cNvSpPr/>
          <p:nvPr/>
        </p:nvSpPr>
        <p:spPr>
          <a:xfrm>
            <a:off x="8274600" y="161892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8" name=""/>
          <p:cNvSpPr/>
          <p:nvPr/>
        </p:nvSpPr>
        <p:spPr>
          <a:xfrm>
            <a:off x="9165960" y="2446560"/>
            <a:ext cx="360" cy="105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39" name=""/>
          <p:cNvSpPr/>
          <p:nvPr/>
        </p:nvSpPr>
        <p:spPr>
          <a:xfrm>
            <a:off x="8347680" y="1434960"/>
            <a:ext cx="52848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ΔM</a:t>
            </a:r>
            <a:r>
              <a:rPr b="0" lang="en-US" sz="12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0" name=""/>
          <p:cNvSpPr/>
          <p:nvPr/>
        </p:nvSpPr>
        <p:spPr>
          <a:xfrm>
            <a:off x="8975880" y="2154960"/>
            <a:ext cx="7786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1" name=""/>
          <p:cNvSpPr/>
          <p:nvPr/>
        </p:nvSpPr>
        <p:spPr>
          <a:xfrm>
            <a:off x="6756840" y="3115800"/>
            <a:ext cx="1523160" cy="2126880"/>
          </a:xfrm>
          <a:custGeom>
            <a:avLst/>
            <a:gdLst>
              <a:gd name="textAreaLeft" fmla="*/ 0 w 1523160"/>
              <a:gd name="textAreaRight" fmla="*/ 1523520 w 1523160"/>
              <a:gd name="textAreaTop" fmla="*/ 0 h 2126880"/>
              <a:gd name="textAreaBottom" fmla="*/ 2127240 h 212688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2" name=""/>
          <p:cNvSpPr/>
          <p:nvPr/>
        </p:nvSpPr>
        <p:spPr>
          <a:xfrm rot="16200000">
            <a:off x="6356160" y="4022280"/>
            <a:ext cx="1064880" cy="18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δA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 </a:t>
            </a: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/ R</a:t>
            </a:r>
            <a:r>
              <a:rPr b="0" lang="en-US" sz="11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Noto Sans CJK SC"/>
              </a:rPr>
              <a:t>λ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3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4" name=""/>
          <p:cNvSpPr/>
          <p:nvPr/>
        </p:nvSpPr>
        <p:spPr>
          <a:xfrm>
            <a:off x="6690960" y="4370040"/>
            <a:ext cx="1152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5" name=""/>
          <p:cNvSpPr/>
          <p:nvPr/>
        </p:nvSpPr>
        <p:spPr>
          <a:xfrm flipV="1">
            <a:off x="6802560" y="3115800"/>
            <a:ext cx="1480680" cy="21358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6" name=""/>
          <p:cNvSpPr/>
          <p:nvPr/>
        </p:nvSpPr>
        <p:spPr>
          <a:xfrm flipV="1">
            <a:off x="6739200" y="3521880"/>
            <a:ext cx="1544040" cy="163152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7" name=""/>
          <p:cNvSpPr/>
          <p:nvPr/>
        </p:nvSpPr>
        <p:spPr>
          <a:xfrm flipV="1">
            <a:off x="6739200" y="3690720"/>
            <a:ext cx="1544040" cy="1470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8" name=""/>
          <p:cNvSpPr/>
          <p:nvPr/>
        </p:nvSpPr>
        <p:spPr>
          <a:xfrm flipV="1">
            <a:off x="6759000" y="3834720"/>
            <a:ext cx="1524240" cy="9723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9" name=""/>
          <p:cNvSpPr/>
          <p:nvPr/>
        </p:nvSpPr>
        <p:spPr>
          <a:xfrm flipV="1">
            <a:off x="6807240" y="3259800"/>
            <a:ext cx="1476000" cy="197388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0" name=""/>
          <p:cNvSpPr/>
          <p:nvPr/>
        </p:nvSpPr>
        <p:spPr>
          <a:xfrm flipV="1">
            <a:off x="6736320" y="3978360"/>
            <a:ext cx="1546920" cy="92448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1" name=""/>
          <p:cNvSpPr/>
          <p:nvPr/>
        </p:nvSpPr>
        <p:spPr>
          <a:xfrm>
            <a:off x="7244280" y="4489560"/>
            <a:ext cx="140040" cy="14004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2" name=""/>
          <p:cNvSpPr/>
          <p:nvPr/>
        </p:nvSpPr>
        <p:spPr>
          <a:xfrm>
            <a:off x="7470720" y="413676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3" name=""/>
          <p:cNvSpPr/>
          <p:nvPr/>
        </p:nvSpPr>
        <p:spPr>
          <a:xfrm>
            <a:off x="7470720" y="422712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4" name=""/>
          <p:cNvSpPr/>
          <p:nvPr/>
        </p:nvSpPr>
        <p:spPr>
          <a:xfrm>
            <a:off x="7470720" y="429516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5" name=""/>
          <p:cNvSpPr/>
          <p:nvPr/>
        </p:nvSpPr>
        <p:spPr>
          <a:xfrm>
            <a:off x="7470720" y="436320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6" name=""/>
          <p:cNvSpPr/>
          <p:nvPr/>
        </p:nvSpPr>
        <p:spPr>
          <a:xfrm>
            <a:off x="7470720" y="4114080"/>
            <a:ext cx="140040" cy="1400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320" bIns="432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7" name=""/>
          <p:cNvSpPr/>
          <p:nvPr/>
        </p:nvSpPr>
        <p:spPr>
          <a:xfrm>
            <a:off x="9661680" y="734760"/>
            <a:ext cx="1699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640" bIns="8964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</a:t>
            </a:r>
            <a:endParaRPr b="0" lang="en-US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8" name=""/>
          <p:cNvSpPr/>
          <p:nvPr/>
        </p:nvSpPr>
        <p:spPr>
          <a:xfrm>
            <a:off x="9661680" y="879840"/>
            <a:ext cx="1699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V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9" name=""/>
          <p:cNvSpPr/>
          <p:nvPr/>
        </p:nvSpPr>
        <p:spPr>
          <a:xfrm>
            <a:off x="9715680" y="998280"/>
            <a:ext cx="1303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I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0" name=""/>
          <p:cNvSpPr/>
          <p:nvPr/>
        </p:nvSpPr>
        <p:spPr>
          <a:xfrm>
            <a:off x="9695160" y="1107360"/>
            <a:ext cx="15336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J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1" name=""/>
          <p:cNvSpPr/>
          <p:nvPr/>
        </p:nvSpPr>
        <p:spPr>
          <a:xfrm>
            <a:off x="9662040" y="1229760"/>
            <a:ext cx="17532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H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2" name=""/>
          <p:cNvSpPr/>
          <p:nvPr/>
        </p:nvSpPr>
        <p:spPr>
          <a:xfrm>
            <a:off x="9662040" y="1352160"/>
            <a:ext cx="169560" cy="17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9280" bIns="89280" anchor="t">
            <a:noAutofit/>
          </a:bodyPr>
          <a:p>
            <a:pPr>
              <a:lnSpc>
                <a:spcPct val="100000"/>
              </a:lnSpc>
            </a:pPr>
            <a:r>
              <a:rPr b="0" lang="en-US" sz="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K</a:t>
            </a:r>
            <a:endParaRPr b="0" lang="en-US" sz="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3" name=""/>
          <p:cNvSpPr/>
          <p:nvPr/>
        </p:nvSpPr>
        <p:spPr>
          <a:xfrm>
            <a:off x="8366400" y="3078360"/>
            <a:ext cx="1460160" cy="2176200"/>
          </a:xfrm>
          <a:custGeom>
            <a:avLst/>
            <a:gdLst>
              <a:gd name="textAreaLeft" fmla="*/ 0 w 1460160"/>
              <a:gd name="textAreaRight" fmla="*/ 1460520 w 1460160"/>
              <a:gd name="textAreaTop" fmla="*/ 0 h 2176200"/>
              <a:gd name="textAreaBottom" fmla="*/ 2176560 h 217620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4" name=""/>
          <p:cNvSpPr/>
          <p:nvPr/>
        </p:nvSpPr>
        <p:spPr>
          <a:xfrm>
            <a:off x="9022320" y="4928760"/>
            <a:ext cx="76500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120" bIns="871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5" name=""/>
          <p:cNvSpPr/>
          <p:nvPr/>
        </p:nvSpPr>
        <p:spPr>
          <a:xfrm rot="16200000">
            <a:off x="7883280" y="4039560"/>
            <a:ext cx="1193760" cy="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960" bIns="396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RMS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6" name=""/>
          <p:cNvSpPr/>
          <p:nvPr/>
        </p:nvSpPr>
        <p:spPr>
          <a:xfrm>
            <a:off x="9171720" y="517968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7" name=""/>
          <p:cNvSpPr/>
          <p:nvPr/>
        </p:nvSpPr>
        <p:spPr>
          <a:xfrm>
            <a:off x="8301960" y="4377960"/>
            <a:ext cx="111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8" name=""/>
          <p:cNvSpPr/>
          <p:nvPr/>
        </p:nvSpPr>
        <p:spPr>
          <a:xfrm>
            <a:off x="8380080" y="3270960"/>
            <a:ext cx="1446480" cy="1707840"/>
          </a:xfrm>
          <a:custGeom>
            <a:avLst/>
            <a:gdLst>
              <a:gd name="textAreaLeft" fmla="*/ 0 w 1446480"/>
              <a:gd name="textAreaRight" fmla="*/ 1446840 w 1446480"/>
              <a:gd name="textAreaTop" fmla="*/ 0 h 1707840"/>
              <a:gd name="textAreaBottom" fmla="*/ 1708200 h 1707840"/>
            </a:gdLst>
            <a:ahLst/>
            <a:cxnLst/>
            <a:rect l="textAreaLeft" t="textAreaTop" r="textAreaRight" b="textAreaBottom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69" name=""/>
          <p:cNvSpPr/>
          <p:nvPr/>
        </p:nvSpPr>
        <p:spPr>
          <a:xfrm>
            <a:off x="8345160" y="4983120"/>
            <a:ext cx="341640" cy="243360"/>
          </a:xfrm>
          <a:custGeom>
            <a:avLst/>
            <a:gdLst>
              <a:gd name="textAreaLeft" fmla="*/ 0 w 341640"/>
              <a:gd name="textAreaRight" fmla="*/ 342000 w 341640"/>
              <a:gd name="textAreaTop" fmla="*/ 0 h 243360"/>
              <a:gd name="textAreaBottom" fmla="*/ 243720 h 243360"/>
            </a:gdLst>
            <a:ahLst/>
            <a:cxnLst/>
            <a:rect l="textAreaLeft" t="textAreaTop" r="textAreaRight" b="textAreaBottom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0" name=""/>
          <p:cNvSpPr/>
          <p:nvPr/>
        </p:nvSpPr>
        <p:spPr>
          <a:xfrm>
            <a:off x="9108360" y="4539240"/>
            <a:ext cx="136080" cy="13608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1" name=""/>
          <p:cNvSpPr/>
          <p:nvPr/>
        </p:nvSpPr>
        <p:spPr>
          <a:xfrm>
            <a:off x="8624880" y="4907520"/>
            <a:ext cx="136080" cy="13536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2" name=""/>
          <p:cNvSpPr/>
          <p:nvPr/>
        </p:nvSpPr>
        <p:spPr>
          <a:xfrm>
            <a:off x="7551720" y="517968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3" name=""/>
          <p:cNvSpPr/>
          <p:nvPr/>
        </p:nvSpPr>
        <p:spPr>
          <a:xfrm>
            <a:off x="7402320" y="4946040"/>
            <a:ext cx="765000" cy="17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120" bIns="8712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4" name=""/>
          <p:cNvSpPr/>
          <p:nvPr/>
        </p:nvSpPr>
        <p:spPr>
          <a:xfrm flipV="1">
            <a:off x="6741720" y="1315440"/>
            <a:ext cx="1400760" cy="7297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5" name=""/>
          <p:cNvSpPr/>
          <p:nvPr/>
        </p:nvSpPr>
        <p:spPr>
          <a:xfrm>
            <a:off x="6750000" y="565200"/>
            <a:ext cx="1476360" cy="1933560"/>
          </a:xfrm>
          <a:custGeom>
            <a:avLst/>
            <a:gdLst>
              <a:gd name="textAreaLeft" fmla="*/ 0 w 1476360"/>
              <a:gd name="textAreaRight" fmla="*/ 1476720 w 1476360"/>
              <a:gd name="textAreaTop" fmla="*/ 0 h 1933560"/>
              <a:gd name="textAreaBottom" fmla="*/ 1933920 h 1933560"/>
            </a:gdLst>
            <a:ahLst/>
            <a:cxnLst/>
            <a:rect l="textAreaLeft" t="textAreaTop" r="textAreaRight" b="textAreaBottom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6" name=""/>
          <p:cNvSpPr/>
          <p:nvPr/>
        </p:nvSpPr>
        <p:spPr>
          <a:xfrm>
            <a:off x="7505640" y="1143360"/>
            <a:ext cx="133200" cy="1328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2160" bIns="216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7" name=""/>
          <p:cNvSpPr/>
          <p:nvPr/>
        </p:nvSpPr>
        <p:spPr>
          <a:xfrm flipV="1">
            <a:off x="7571160" y="1293840"/>
            <a:ext cx="360" cy="272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8" name=""/>
          <p:cNvSpPr/>
          <p:nvPr/>
        </p:nvSpPr>
        <p:spPr>
          <a:xfrm>
            <a:off x="6757920" y="1491840"/>
            <a:ext cx="51516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ΔΜ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79" name=""/>
          <p:cNvSpPr/>
          <p:nvPr/>
        </p:nvSpPr>
        <p:spPr>
          <a:xfrm>
            <a:off x="7348680" y="2179440"/>
            <a:ext cx="69876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ΔW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0" name=""/>
          <p:cNvSpPr/>
          <p:nvPr/>
        </p:nvSpPr>
        <p:spPr>
          <a:xfrm>
            <a:off x="7549920" y="1234080"/>
            <a:ext cx="589320" cy="20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5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δA</a:t>
            </a:r>
            <a:r>
              <a:rPr b="0" lang="en-US" sz="105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0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1" name=""/>
          <p:cNvSpPr/>
          <p:nvPr/>
        </p:nvSpPr>
        <p:spPr>
          <a:xfrm rot="20098800">
            <a:off x="7593120" y="1387440"/>
            <a:ext cx="741600" cy="15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5960" bIns="75960" anchor="t">
            <a:noAutofit/>
          </a:bodyPr>
          <a:p>
            <a:pPr>
              <a:lnSpc>
                <a:spcPct val="100000"/>
              </a:lnSpc>
            </a:pPr>
            <a:r>
              <a:rPr b="0" lang="en-US" sz="9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Slope = α</a:t>
            </a:r>
            <a:r>
              <a:rPr b="0" lang="en-US" sz="9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2" name=""/>
          <p:cNvSpPr/>
          <p:nvPr/>
        </p:nvSpPr>
        <p:spPr>
          <a:xfrm>
            <a:off x="7557840" y="2463120"/>
            <a:ext cx="360" cy="109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3" name=""/>
          <p:cNvSpPr/>
          <p:nvPr/>
        </p:nvSpPr>
        <p:spPr>
          <a:xfrm>
            <a:off x="6701400" y="164412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4" name=""/>
          <p:cNvSpPr/>
          <p:nvPr/>
        </p:nvSpPr>
        <p:spPr>
          <a:xfrm rot="16200000">
            <a:off x="5445720" y="1261080"/>
            <a:ext cx="1899360" cy="38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From all Cepheids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5" name=""/>
          <p:cNvSpPr/>
          <p:nvPr/>
        </p:nvSpPr>
        <p:spPr>
          <a:xfrm rot="16200000">
            <a:off x="5430600" y="3817800"/>
            <a:ext cx="189936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400" strike="noStrike" u="sng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For each Cepheid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6" name=""/>
          <p:cNvSpPr/>
          <p:nvPr/>
        </p:nvSpPr>
        <p:spPr>
          <a:xfrm>
            <a:off x="5513400" y="5130360"/>
            <a:ext cx="1148760" cy="35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(δμ, δE</a:t>
            </a:r>
            <a:r>
              <a:rPr b="0" lang="en-US" sz="15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BV</a:t>
            </a:r>
            <a:r>
              <a:rPr b="0" lang="en-US" sz="15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)</a:t>
            </a:r>
            <a:endParaRPr b="0" lang="en-US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7" name=""/>
          <p:cNvSpPr/>
          <p:nvPr/>
        </p:nvSpPr>
        <p:spPr>
          <a:xfrm>
            <a:off x="228600" y="4334400"/>
            <a:ext cx="754560" cy="45324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8" name=""/>
          <p:cNvSpPr/>
          <p:nvPr/>
        </p:nvSpPr>
        <p:spPr>
          <a:xfrm>
            <a:off x="878400" y="3484800"/>
            <a:ext cx="910440" cy="45324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9" name=""/>
          <p:cNvSpPr/>
          <p:nvPr/>
        </p:nvSpPr>
        <p:spPr>
          <a:xfrm flipV="1">
            <a:off x="577800" y="3936240"/>
            <a:ext cx="754560" cy="379080"/>
          </a:xfrm>
          <a:custGeom>
            <a:avLst/>
            <a:gdLst>
              <a:gd name="textAreaLeft" fmla="*/ 0 w 754560"/>
              <a:gd name="textAreaRight" fmla="*/ 754920 w 754560"/>
              <a:gd name="textAreaTop" fmla="*/ -360 h 379080"/>
              <a:gd name="textAreaBottom" fmla="*/ 379080 h 3790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0" name=""/>
          <p:cNvSpPr/>
          <p:nvPr/>
        </p:nvSpPr>
        <p:spPr>
          <a:xfrm>
            <a:off x="1524600" y="4334400"/>
            <a:ext cx="637560" cy="45324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µ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1" name=""/>
          <p:cNvSpPr/>
          <p:nvPr/>
        </p:nvSpPr>
        <p:spPr>
          <a:xfrm flipH="1" flipV="1">
            <a:off x="1366560" y="3936240"/>
            <a:ext cx="497880" cy="379080"/>
          </a:xfrm>
          <a:custGeom>
            <a:avLst/>
            <a:gdLst>
              <a:gd name="textAreaLeft" fmla="*/ -360 w 497880"/>
              <a:gd name="textAreaRight" fmla="*/ 497880 w 497880"/>
              <a:gd name="textAreaTop" fmla="*/ -360 h 379080"/>
              <a:gd name="textAreaBottom" fmla="*/ 379080 h 3790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2" name=""/>
          <p:cNvSpPr/>
          <p:nvPr/>
        </p:nvSpPr>
        <p:spPr>
          <a:xfrm>
            <a:off x="2640600" y="4334400"/>
            <a:ext cx="660240" cy="45324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A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3" name=""/>
          <p:cNvSpPr/>
          <p:nvPr/>
        </p:nvSpPr>
        <p:spPr>
          <a:xfrm>
            <a:off x="2282400" y="3484800"/>
            <a:ext cx="910440" cy="45324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0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0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4" name=""/>
          <p:cNvSpPr/>
          <p:nvPr/>
        </p:nvSpPr>
        <p:spPr>
          <a:xfrm flipH="1" flipV="1">
            <a:off x="2738160" y="3936240"/>
            <a:ext cx="242280" cy="379080"/>
          </a:xfrm>
          <a:custGeom>
            <a:avLst/>
            <a:gdLst>
              <a:gd name="textAreaLeft" fmla="*/ -360 w 242280"/>
              <a:gd name="textAreaRight" fmla="*/ 242280 w 242280"/>
              <a:gd name="textAreaTop" fmla="*/ -360 h 379080"/>
              <a:gd name="textAreaBottom" fmla="*/ 379080 h 3790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5" name=""/>
          <p:cNvSpPr/>
          <p:nvPr/>
        </p:nvSpPr>
        <p:spPr>
          <a:xfrm>
            <a:off x="1792800" y="3713400"/>
            <a:ext cx="486000" cy="360"/>
          </a:xfrm>
          <a:custGeom>
            <a:avLst/>
            <a:gdLst>
              <a:gd name="textAreaLeft" fmla="*/ 0 w 486000"/>
              <a:gd name="textAreaRight" fmla="*/ 486360 w 486000"/>
              <a:gd name="textAreaTop" fmla="*/ 0 h 360"/>
              <a:gd name="textAreaBottom" fmla="*/ 720 h 3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280" bIns="-4428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6" name=""/>
          <p:cNvSpPr/>
          <p:nvPr/>
        </p:nvSpPr>
        <p:spPr>
          <a:xfrm>
            <a:off x="3972600" y="5077800"/>
            <a:ext cx="932760" cy="55368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M</a:t>
            </a:r>
            <a:r>
              <a:rPr b="1" lang="en-US" sz="1800" strike="noStrike" u="none" baseline="33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0</a:t>
            </a:r>
            <a:r>
              <a:rPr b="1" lang="en-US" sz="1800" strike="noStrike" u="none" baseline="-8000">
                <a:solidFill>
                  <a:srgbClr val="000000"/>
                </a:solidFill>
                <a:effectLst/>
                <a:uFillTx/>
                <a:latin typeface="LM Roman 10"/>
                <a:ea typeface="DejaVu Sans"/>
              </a:rPr>
              <a:t>λ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7" name=""/>
          <p:cNvSpPr/>
          <p:nvPr/>
        </p:nvSpPr>
        <p:spPr>
          <a:xfrm>
            <a:off x="182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8" name=""/>
          <p:cNvSpPr/>
          <p:nvPr/>
        </p:nvSpPr>
        <p:spPr>
          <a:xfrm>
            <a:off x="2944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99" name=""/>
          <p:cNvSpPr/>
          <p:nvPr/>
        </p:nvSpPr>
        <p:spPr>
          <a:xfrm>
            <a:off x="541800" y="5365800"/>
            <a:ext cx="3429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0" name=""/>
          <p:cNvSpPr/>
          <p:nvPr/>
        </p:nvSpPr>
        <p:spPr>
          <a:xfrm>
            <a:off x="56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1" name=""/>
          <p:cNvSpPr/>
          <p:nvPr/>
        </p:nvSpPr>
        <p:spPr>
          <a:xfrm flipH="1">
            <a:off x="4908600" y="5365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2" name=""/>
          <p:cNvSpPr/>
          <p:nvPr/>
        </p:nvSpPr>
        <p:spPr>
          <a:xfrm>
            <a:off x="444600" y="280800"/>
            <a:ext cx="6168960" cy="7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Calibration procedure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3" name=""/>
          <p:cNvSpPr/>
          <p:nvPr/>
        </p:nvSpPr>
        <p:spPr>
          <a:xfrm>
            <a:off x="228600" y="3429000"/>
            <a:ext cx="24156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4" name=""/>
          <p:cNvSpPr/>
          <p:nvPr/>
        </p:nvSpPr>
        <p:spPr>
          <a:xfrm>
            <a:off x="948600" y="1305000"/>
            <a:ext cx="419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5" name=""/>
          <p:cNvSpPr/>
          <p:nvPr/>
        </p:nvSpPr>
        <p:spPr>
          <a:xfrm>
            <a:off x="3936960" y="2349360"/>
            <a:ext cx="419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III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6" name=""/>
          <p:cNvSpPr/>
          <p:nvPr/>
        </p:nvSpPr>
        <p:spPr>
          <a:xfrm>
            <a:off x="6961320" y="297720"/>
            <a:ext cx="419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IV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7" name=""/>
          <p:cNvSpPr/>
          <p:nvPr/>
        </p:nvSpPr>
        <p:spPr>
          <a:xfrm>
            <a:off x="6961680" y="2782080"/>
            <a:ext cx="419760" cy="59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8" name=""/>
          <p:cNvSpPr/>
          <p:nvPr/>
        </p:nvSpPr>
        <p:spPr>
          <a:xfrm>
            <a:off x="5018040" y="4942440"/>
            <a:ext cx="419760" cy="42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VI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0C3DF50-1D7E-4931-AAB8-FB52FFD20573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Resource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810" name=""/>
          <p:cNvGraphicFramePr/>
          <p:nvPr/>
        </p:nvGraphicFramePr>
        <p:xfrm>
          <a:off x="360000" y="1080000"/>
          <a:ext cx="9363240" cy="3581280"/>
        </p:xfrm>
        <a:graphic>
          <a:graphicData uri="http://schemas.openxmlformats.org/drawingml/2006/table">
            <a:tbl>
              <a:tblPr/>
              <a:tblGrid>
                <a:gridCol w="2340000"/>
                <a:gridCol w="2217600"/>
                <a:gridCol w="4806000"/>
              </a:tblGrid>
              <a:tr h="3582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Slide Number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Content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rgbClr val="ffffff"/>
                          </a:solidFill>
                          <a:effectLst/>
                          <a:uFillTx/>
                          <a:latin typeface="Arial"/>
                        </a:rPr>
                        <a:t>Source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808080"/>
                    </a:solidFill>
                  </a:tcPr>
                </a:tc>
              </a:tr>
              <a:tr h="358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2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Light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ThomasK Vbg, wikipedia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29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Blackbody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1993 The Interstellar Extinction Curve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0000" marR="90000" marT="45720" marB="45720">
                    <a:lnL w="720">
                      <a:solidFill>
                        <a:srgbClr val="ffffff"/>
                      </a:solidFill>
                      <a:prstDash val="solid"/>
                    </a:lnL>
                    <a:lnR w="720">
                      <a:solidFill>
                        <a:srgbClr val="ffffff"/>
                      </a:solidFill>
                      <a:prstDash val="solid"/>
                    </a:lnR>
                    <a:lnT w="720">
                      <a:solidFill>
                        <a:srgbClr val="ffffff"/>
                      </a:solidFill>
                      <a:prstDash val="solid"/>
                    </a:lnT>
                    <a:lnB w="720">
                      <a:solidFill>
                        <a:srgbClr val="ffffff"/>
                      </a:solidFill>
                      <a:prstDash val="solid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194"/>
          </p:nvPr>
        </p:nvSpPr>
        <p:spPr/>
        <p:txBody>
          <a:bodyPr/>
          <a:p>
            <a:fld id="{7BF87D55-C131-4930-854E-965FA9FACA07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grpSp>
        <p:nvGrpSpPr>
          <p:cNvPr id="959" name=""/>
          <p:cNvGrpSpPr/>
          <p:nvPr/>
        </p:nvGrpSpPr>
        <p:grpSpPr>
          <a:xfrm>
            <a:off x="1479600" y="1864800"/>
            <a:ext cx="1753200" cy="1645200"/>
            <a:chOff x="1479600" y="1864800"/>
            <a:chExt cx="1753200" cy="1645200"/>
          </a:xfrm>
        </p:grpSpPr>
        <p:sp>
          <p:nvSpPr>
            <p:cNvPr id="960" name=""/>
            <p:cNvSpPr/>
            <p:nvPr/>
          </p:nvSpPr>
          <p:spPr>
            <a:xfrm>
              <a:off x="2737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1" name=""/>
            <p:cNvSpPr/>
            <p:nvPr/>
          </p:nvSpPr>
          <p:spPr>
            <a:xfrm>
              <a:off x="2705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2" name=""/>
            <p:cNvSpPr/>
            <p:nvPr/>
          </p:nvSpPr>
          <p:spPr>
            <a:xfrm>
              <a:off x="2643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3" name=""/>
            <p:cNvSpPr/>
            <p:nvPr/>
          </p:nvSpPr>
          <p:spPr>
            <a:xfrm flipV="1">
              <a:off x="2705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4" name=""/>
            <p:cNvSpPr/>
            <p:nvPr/>
          </p:nvSpPr>
          <p:spPr>
            <a:xfrm flipV="1">
              <a:off x="2622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5" name=""/>
            <p:cNvSpPr/>
            <p:nvPr/>
          </p:nvSpPr>
          <p:spPr>
            <a:xfrm flipV="1">
              <a:off x="2409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6" name=""/>
            <p:cNvSpPr/>
            <p:nvPr/>
          </p:nvSpPr>
          <p:spPr>
            <a:xfrm flipH="1" flipV="1">
              <a:off x="2142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7" name=""/>
            <p:cNvSpPr/>
            <p:nvPr/>
          </p:nvSpPr>
          <p:spPr>
            <a:xfrm flipV="1">
              <a:off x="2538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8" name=""/>
            <p:cNvSpPr/>
            <p:nvPr/>
          </p:nvSpPr>
          <p:spPr>
            <a:xfrm>
              <a:off x="2518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9" name=""/>
            <p:cNvSpPr/>
            <p:nvPr/>
          </p:nvSpPr>
          <p:spPr>
            <a:xfrm flipH="1">
              <a:off x="2241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0" name=""/>
            <p:cNvSpPr/>
            <p:nvPr/>
          </p:nvSpPr>
          <p:spPr>
            <a:xfrm flipH="1">
              <a:off x="1860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1" name=""/>
            <p:cNvSpPr/>
            <p:nvPr/>
          </p:nvSpPr>
          <p:spPr>
            <a:xfrm flipH="1">
              <a:off x="1646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2" name=""/>
            <p:cNvSpPr/>
            <p:nvPr/>
          </p:nvSpPr>
          <p:spPr>
            <a:xfrm flipH="1">
              <a:off x="1531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3" name=""/>
            <p:cNvSpPr/>
            <p:nvPr/>
          </p:nvSpPr>
          <p:spPr>
            <a:xfrm flipH="1" flipV="1">
              <a:off x="1563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4" name=""/>
            <p:cNvSpPr/>
            <p:nvPr/>
          </p:nvSpPr>
          <p:spPr>
            <a:xfrm flipH="1" flipV="1">
              <a:off x="1845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5" name=""/>
            <p:cNvSpPr/>
            <p:nvPr/>
          </p:nvSpPr>
          <p:spPr>
            <a:xfrm flipH="1" flipV="1">
              <a:off x="1479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6" name=""/>
            <p:cNvSpPr/>
            <p:nvPr/>
          </p:nvSpPr>
          <p:spPr>
            <a:xfrm>
              <a:off x="1974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7" name=""/>
            <p:cNvSpPr/>
            <p:nvPr/>
          </p:nvSpPr>
          <p:spPr>
            <a:xfrm>
              <a:off x="1793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78" name=""/>
          <p:cNvSpPr/>
          <p:nvPr/>
        </p:nvSpPr>
        <p:spPr>
          <a:xfrm flipH="1" flipV="1">
            <a:off x="2955240" y="3154320"/>
            <a:ext cx="1621800" cy="1694160"/>
          </a:xfrm>
          <a:custGeom>
            <a:avLst/>
            <a:gdLst>
              <a:gd name="textAreaLeft" fmla="*/ -360 w 1621800"/>
              <a:gd name="textAreaRight" fmla="*/ 1621800 w 1621800"/>
              <a:gd name="textAreaTop" fmla="*/ 360 h 1694160"/>
              <a:gd name="textAreaBottom" fmla="*/ 1694880 h 16941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9" name="PlaceHolder 11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2A9B88B5-02C7-4A1A-8CA4-193BCF87807F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"/>
          <p:cNvSpPr/>
          <p:nvPr/>
        </p:nvSpPr>
        <p:spPr>
          <a:xfrm>
            <a:off x="4476600" y="961200"/>
            <a:ext cx="38908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023D943-DB5C-4C0B-A4ED-39D35F3DDCE7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"/>
          <p:cNvSpPr/>
          <p:nvPr/>
        </p:nvSpPr>
        <p:spPr>
          <a:xfrm>
            <a:off x="4476600" y="961200"/>
            <a:ext cx="38908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4" name=""/>
          <p:cNvSpPr/>
          <p:nvPr/>
        </p:nvSpPr>
        <p:spPr>
          <a:xfrm>
            <a:off x="1301400" y="1792800"/>
            <a:ext cx="2086200" cy="197316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5" name=""/>
          <p:cNvSpPr/>
          <p:nvPr/>
        </p:nvSpPr>
        <p:spPr>
          <a:xfrm flipH="1">
            <a:off x="3393000" y="1792800"/>
            <a:ext cx="950400" cy="493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6" name=""/>
          <p:cNvSpPr/>
          <p:nvPr/>
        </p:nvSpPr>
        <p:spPr>
          <a:xfrm>
            <a:off x="4440960" y="1573200"/>
            <a:ext cx="46756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707F3DB4-E84F-4AC2-82F9-C927BA964628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"/>
          <p:cNvSpPr/>
          <p:nvPr/>
        </p:nvSpPr>
        <p:spPr>
          <a:xfrm>
            <a:off x="4476600" y="961200"/>
            <a:ext cx="38908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9" name=""/>
          <p:cNvSpPr/>
          <p:nvPr/>
        </p:nvSpPr>
        <p:spPr>
          <a:xfrm flipH="1">
            <a:off x="2971800" y="2322000"/>
            <a:ext cx="1371600" cy="421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0" name=""/>
          <p:cNvSpPr/>
          <p:nvPr/>
        </p:nvSpPr>
        <p:spPr>
          <a:xfrm>
            <a:off x="4440960" y="1573200"/>
            <a:ext cx="46756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1" name=""/>
          <p:cNvSpPr/>
          <p:nvPr/>
        </p:nvSpPr>
        <p:spPr>
          <a:xfrm>
            <a:off x="4440960" y="2149560"/>
            <a:ext cx="4661640" cy="596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Protostar core getting denser and warmer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3" name=""/>
          <p:cNvSpPr/>
          <p:nvPr/>
        </p:nvSpPr>
        <p:spPr>
          <a:xfrm>
            <a:off x="1301400" y="1792800"/>
            <a:ext cx="2086200" cy="197316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4" name=""/>
          <p:cNvSpPr/>
          <p:nvPr/>
        </p:nvSpPr>
        <p:spPr>
          <a:xfrm>
            <a:off x="179316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f5ce">
                  <a:alpha val="0"/>
                </a:srgbClr>
              </a:gs>
              <a:gs pos="50000">
                <a:srgbClr val="fff5ce"/>
              </a:gs>
              <a:gs pos="100000">
                <a:srgbClr val="fff5ce">
                  <a:alpha val="0"/>
                </a:srgbClr>
              </a:gs>
            </a:gsLst>
            <a:lin ang="5400000"/>
          </a:gradFill>
          <a:ln w="18000">
            <a:solidFill>
              <a:srgbClr val="ffd8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5849C4B6-01EF-4DB6-A15F-0FAB0B031FCF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"/>
          <p:cNvSpPr/>
          <p:nvPr/>
        </p:nvSpPr>
        <p:spPr>
          <a:xfrm>
            <a:off x="4476600" y="961200"/>
            <a:ext cx="38908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Local minima of spacetime curvature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6" name=""/>
          <p:cNvSpPr/>
          <p:nvPr/>
        </p:nvSpPr>
        <p:spPr>
          <a:xfrm flipH="1" flipV="1">
            <a:off x="3200400" y="2743200"/>
            <a:ext cx="1240560" cy="720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27000" bIns="27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7" name=""/>
          <p:cNvSpPr/>
          <p:nvPr/>
        </p:nvSpPr>
        <p:spPr>
          <a:xfrm>
            <a:off x="4440960" y="1573200"/>
            <a:ext cx="4675680" cy="340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Gravitation collapse of (molecular) gas cloud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8" name=""/>
          <p:cNvSpPr/>
          <p:nvPr/>
        </p:nvSpPr>
        <p:spPr>
          <a:xfrm>
            <a:off x="4440960" y="2149560"/>
            <a:ext cx="4661640" cy="596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Protostar disk forms, denser and warmer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9" name=""/>
          <p:cNvSpPr/>
          <p:nvPr/>
        </p:nvSpPr>
        <p:spPr>
          <a:xfrm>
            <a:off x="4440960" y="2689920"/>
            <a:ext cx="4661640" cy="5968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Temperature: 100-10,000 K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Star Formation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1" name=""/>
          <p:cNvSpPr/>
          <p:nvPr/>
        </p:nvSpPr>
        <p:spPr>
          <a:xfrm>
            <a:off x="179388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0000">
                  <a:alpha val="0"/>
                </a:srgbClr>
              </a:gs>
              <a:gs pos="100000">
                <a:srgbClr val="be480a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32" name=""/>
          <p:cNvSpPr/>
          <p:nvPr/>
        </p:nvSpPr>
        <p:spPr>
          <a:xfrm>
            <a:off x="1301400" y="1792800"/>
            <a:ext cx="2086200" cy="197316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1FCF45E0-3B10-44C2-9A25-FD2593EC5003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Astronomical Standards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834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835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44640" bIns="-446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6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7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8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9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0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1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2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3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4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5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6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7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040" bIns="2304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8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9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0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 anchorCtr="1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1" name=""/>
            <p:cNvSpPr/>
            <p:nvPr/>
          </p:nvSpPr>
          <p:spPr>
            <a:xfrm>
              <a:off x="7986960" y="2363760"/>
              <a:ext cx="772560" cy="74340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2" name=""/>
            <p:cNvSpPr/>
            <p:nvPr/>
          </p:nvSpPr>
          <p:spPr>
            <a:xfrm>
              <a:off x="7805880" y="2190600"/>
              <a:ext cx="1137600" cy="113760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53" name=""/>
          <p:cNvSpPr/>
          <p:nvPr/>
        </p:nvSpPr>
        <p:spPr>
          <a:xfrm>
            <a:off x="7675200" y="3621600"/>
            <a:ext cx="205272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Sun-type Star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4" name=""/>
          <p:cNvSpPr/>
          <p:nvPr/>
        </p:nvSpPr>
        <p:spPr>
          <a:xfrm>
            <a:off x="685800" y="1600200"/>
            <a:ext cx="4795920" cy="31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Sun as a standard star : 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Luminosity 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 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Mass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DejaVu Sans"/>
              </a:rPr>
              <a:t>1 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Radius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Distance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AU</a:t>
            </a:r>
            <a:br>
              <a:rPr sz="1800"/>
            </a:b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Metallicity 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1 [Fe/H]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	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18"/>
          </p:nvPr>
        </p:nvSpPr>
        <p:spPr/>
        <p:txBody>
          <a:bodyPr/>
          <a:p>
            <a:fld id="{7E9F6C27-EB66-4C98-BCBD-1B6D19DAF6A2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981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2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3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4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6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7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8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9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0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1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2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3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4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5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6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7" name=""/>
          <p:cNvSpPr/>
          <p:nvPr/>
        </p:nvSpPr>
        <p:spPr>
          <a:xfrm>
            <a:off x="1472400" y="1903680"/>
            <a:ext cx="1758960" cy="171324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8" name=""/>
          <p:cNvSpPr/>
          <p:nvPr/>
        </p:nvSpPr>
        <p:spPr>
          <a:xfrm>
            <a:off x="2093040" y="2466000"/>
            <a:ext cx="537120" cy="59580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9" name=""/>
          <p:cNvSpPr/>
          <p:nvPr/>
        </p:nvSpPr>
        <p:spPr>
          <a:xfrm>
            <a:off x="179388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10d0c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0" name=""/>
          <p:cNvSpPr/>
          <p:nvPr/>
        </p:nvSpPr>
        <p:spPr>
          <a:xfrm flipH="1" flipV="1">
            <a:off x="3229560" y="2758680"/>
            <a:ext cx="1761480" cy="1126800"/>
          </a:xfrm>
          <a:custGeom>
            <a:avLst/>
            <a:gdLst>
              <a:gd name="textAreaLeft" fmla="*/ -360 w 1761480"/>
              <a:gd name="textAreaRight" fmla="*/ 1761480 w 1761480"/>
              <a:gd name="textAreaTop" fmla="*/ 360 h 1126800"/>
              <a:gd name="textAreaBottom" fmla="*/ 1127520 h 112680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1" name=""/>
          <p:cNvSpPr/>
          <p:nvPr/>
        </p:nvSpPr>
        <p:spPr>
          <a:xfrm>
            <a:off x="1359000" y="478008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First Dredge UP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2" name="PlaceHolder 12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11B83736-E293-4D5D-8409-285B7B8FEFF9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04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5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6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7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8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9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0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1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2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3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4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5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6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7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8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9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0" name=""/>
          <p:cNvSpPr/>
          <p:nvPr/>
        </p:nvSpPr>
        <p:spPr>
          <a:xfrm>
            <a:off x="1407600" y="1792800"/>
            <a:ext cx="1931760" cy="1932120"/>
          </a:xfrm>
          <a:prstGeom prst="ellipse">
            <a:avLst/>
          </a:prstGeom>
          <a:solidFill>
            <a:srgbClr val="ff80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1" name=""/>
          <p:cNvSpPr/>
          <p:nvPr/>
        </p:nvSpPr>
        <p:spPr>
          <a:xfrm>
            <a:off x="2165040" y="2586600"/>
            <a:ext cx="417600" cy="38124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2" name=""/>
          <p:cNvSpPr/>
          <p:nvPr/>
        </p:nvSpPr>
        <p:spPr>
          <a:xfrm flipH="1" flipV="1">
            <a:off x="3231720" y="2756520"/>
            <a:ext cx="5374800" cy="692280"/>
          </a:xfrm>
          <a:custGeom>
            <a:avLst/>
            <a:gdLst>
              <a:gd name="textAreaLeft" fmla="*/ 360 w 5374800"/>
              <a:gd name="textAreaRight" fmla="*/ 5375520 w 5374800"/>
              <a:gd name="textAreaTop" fmla="*/ -360 h 692280"/>
              <a:gd name="textAreaBottom" fmla="*/ 692280 h 69228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3" name=""/>
          <p:cNvSpPr/>
          <p:nvPr/>
        </p:nvSpPr>
        <p:spPr>
          <a:xfrm>
            <a:off x="1794240" y="2190600"/>
            <a:ext cx="1137600" cy="11376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10d0c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4" name=""/>
          <p:cNvSpPr/>
          <p:nvPr/>
        </p:nvSpPr>
        <p:spPr>
          <a:xfrm>
            <a:off x="1359000" y="478008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Second Dredge UP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5" name="PlaceHolder 13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6D887A40-420D-4B16-9E3C-62D3D8657826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27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8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9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0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1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2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3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4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5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6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7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8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9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0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1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2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3" name=""/>
          <p:cNvSpPr/>
          <p:nvPr/>
        </p:nvSpPr>
        <p:spPr>
          <a:xfrm>
            <a:off x="1263960" y="1672200"/>
            <a:ext cx="2210040" cy="216072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4" name=""/>
          <p:cNvSpPr/>
          <p:nvPr/>
        </p:nvSpPr>
        <p:spPr>
          <a:xfrm>
            <a:off x="1443600" y="1903680"/>
            <a:ext cx="1787760" cy="1713240"/>
          </a:xfrm>
          <a:prstGeom prst="ellipse">
            <a:avLst/>
          </a:prstGeom>
          <a:solidFill>
            <a:srgbClr val="ff80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5" name=""/>
          <p:cNvSpPr/>
          <p:nvPr/>
        </p:nvSpPr>
        <p:spPr>
          <a:xfrm>
            <a:off x="2165040" y="2550600"/>
            <a:ext cx="416160" cy="40320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6" name=""/>
          <p:cNvSpPr/>
          <p:nvPr/>
        </p:nvSpPr>
        <p:spPr>
          <a:xfrm>
            <a:off x="2237040" y="2622600"/>
            <a:ext cx="259200" cy="25920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7" name=""/>
          <p:cNvSpPr/>
          <p:nvPr/>
        </p:nvSpPr>
        <p:spPr>
          <a:xfrm>
            <a:off x="1613880" y="2057400"/>
            <a:ext cx="1473480" cy="13788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8" name=""/>
          <p:cNvSpPr/>
          <p:nvPr/>
        </p:nvSpPr>
        <p:spPr>
          <a:xfrm flipH="1" flipV="1">
            <a:off x="2500200" y="2707200"/>
            <a:ext cx="615060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9" name=""/>
          <p:cNvSpPr/>
          <p:nvPr/>
        </p:nvSpPr>
        <p:spPr>
          <a:xfrm>
            <a:off x="1359000" y="478008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Helium Flash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0" name="PlaceHolder 14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59F15581-FEAB-4C41-A554-BF94D7398D71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" descr=""/>
          <p:cNvPicPr/>
          <p:nvPr/>
        </p:nvPicPr>
        <p:blipFill>
          <a:blip r:embed="rId1"/>
          <a:stretch/>
        </p:blipFill>
        <p:spPr>
          <a:xfrm>
            <a:off x="3958560" y="-612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52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3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4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5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6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7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8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9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0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1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2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3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4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5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6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7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8" name=""/>
          <p:cNvSpPr/>
          <p:nvPr/>
        </p:nvSpPr>
        <p:spPr>
          <a:xfrm>
            <a:off x="1263600" y="1672200"/>
            <a:ext cx="2210040" cy="216072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9" name=""/>
          <p:cNvSpPr/>
          <p:nvPr/>
        </p:nvSpPr>
        <p:spPr>
          <a:xfrm>
            <a:off x="1877400" y="2286000"/>
            <a:ext cx="945000" cy="90900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0" name=""/>
          <p:cNvSpPr/>
          <p:nvPr/>
        </p:nvSpPr>
        <p:spPr>
          <a:xfrm>
            <a:off x="2021400" y="2406960"/>
            <a:ext cx="680400" cy="68040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1" name=""/>
          <p:cNvSpPr/>
          <p:nvPr/>
        </p:nvSpPr>
        <p:spPr>
          <a:xfrm>
            <a:off x="1613880" y="2057400"/>
            <a:ext cx="1473480" cy="13788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2" name=""/>
          <p:cNvSpPr/>
          <p:nvPr/>
        </p:nvSpPr>
        <p:spPr>
          <a:xfrm flipH="1" flipV="1">
            <a:off x="3477600" y="2971800"/>
            <a:ext cx="406620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3" name=""/>
          <p:cNvSpPr/>
          <p:nvPr/>
        </p:nvSpPr>
        <p:spPr>
          <a:xfrm>
            <a:off x="1179000" y="478008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Instability Strip Crossing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4" name="PlaceHolder 15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20F2F164-4262-46AC-8ACD-C39E11B7F45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600" cy="47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300" strike="noStrike" u="none">
                <a:solidFill>
                  <a:srgbClr val="ffffff"/>
                </a:solidFill>
                <a:effectLst/>
                <a:uFillTx/>
                <a:latin typeface="Arial"/>
              </a:rPr>
              <a:t>Pulsation of Cepheid</a:t>
            </a:r>
            <a:endParaRPr b="0" lang="en-US" sz="3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6" name=""/>
          <p:cNvSpPr/>
          <p:nvPr/>
        </p:nvSpPr>
        <p:spPr>
          <a:xfrm>
            <a:off x="628200" y="1130400"/>
            <a:ext cx="3457800" cy="323100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7" name=""/>
          <p:cNvSpPr/>
          <p:nvPr/>
        </p:nvSpPr>
        <p:spPr>
          <a:xfrm>
            <a:off x="2358000" y="986400"/>
            <a:ext cx="360" cy="36576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8" name=""/>
          <p:cNvSpPr/>
          <p:nvPr/>
        </p:nvSpPr>
        <p:spPr>
          <a:xfrm>
            <a:off x="2021400" y="2406600"/>
            <a:ext cx="680400" cy="68040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9" name=""/>
          <p:cNvSpPr/>
          <p:nvPr/>
        </p:nvSpPr>
        <p:spPr>
          <a:xfrm>
            <a:off x="1110240" y="1479600"/>
            <a:ext cx="2506320" cy="253260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80" name="" descr=""/>
          <p:cNvPicPr/>
          <p:nvPr/>
        </p:nvPicPr>
        <p:blipFill>
          <a:blip r:embed="rId1"/>
          <a:stretch/>
        </p:blipFill>
        <p:spPr>
          <a:xfrm>
            <a:off x="3958920" y="-5760"/>
            <a:ext cx="6115320" cy="5664240"/>
          </a:xfrm>
          <a:prstGeom prst="rect">
            <a:avLst/>
          </a:prstGeom>
          <a:noFill/>
          <a:ln w="18000">
            <a:noFill/>
          </a:ln>
        </p:spPr>
      </p:pic>
      <p:sp>
        <p:nvSpPr>
          <p:cNvPr id="1081" name=""/>
          <p:cNvSpPr/>
          <p:nvPr/>
        </p:nvSpPr>
        <p:spPr>
          <a:xfrm flipH="1">
            <a:off x="4086000" y="1143000"/>
            <a:ext cx="5286600" cy="11430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2" name=""/>
          <p:cNvSpPr/>
          <p:nvPr/>
        </p:nvSpPr>
        <p:spPr>
          <a:xfrm>
            <a:off x="1179000" y="4780080"/>
            <a:ext cx="28166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  <a:ea typeface="Noto Sans CJK SC"/>
              </a:rPr>
              <a:t>III Dredge UP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3" name="PlaceHolder 16"/>
          <p:cNvSpPr/>
          <p:nvPr/>
        </p:nvSpPr>
        <p:spPr>
          <a:xfrm>
            <a:off x="0" y="720"/>
            <a:ext cx="10057680" cy="45648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000" strike="noStrike" u="none">
                <a:solidFill>
                  <a:srgbClr val="ffffd7"/>
                </a:solidFill>
                <a:effectLst/>
                <a:uFillTx/>
                <a:latin typeface="Arial"/>
                <a:ea typeface="DejaVu Sans"/>
              </a:rPr>
              <a:t>Background</a:t>
            </a:r>
            <a:r>
              <a:rPr b="0" lang="en-US" sz="2000" strike="noStrike" u="none">
                <a:solidFill>
                  <a:srgbClr val="2a6099"/>
                </a:solidFill>
                <a:effectLst/>
                <a:uFillTx/>
                <a:latin typeface="Arial"/>
                <a:ea typeface="DejaVu Sans"/>
              </a:rPr>
              <a:t> . Dataset . Method . Result . Validation . Conclusion . Summary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3387020-B747-4CC5-B852-8A234CA022B6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9275</TotalTime>
  <Application>LibreOffice/25.8.3.2$MacOSX_AARCH64 LibreOffice_project/8ca8d55c161d602844f5428fa4b58097424e324e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2023-05-21T12:48:00Z</dcterms:created>
  <dc:creator/>
  <dc:description/>
  <dc:language>en-US</dc:language>
  <cp:lastModifiedBy/>
  <dcterms:modified xsi:type="dcterms:W3CDTF">2025-12-21T18:39:16Z</dcterms:modified>
  <cp:revision>33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